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84" y="1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b4e1438acf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b4e1438acf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b4e1438acf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b4e1438acf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b4e1438acf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b4e1438acf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b4e1438acf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b4e1438acf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b4e1438acf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b4e1438acf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b4e1438acf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b4e1438acf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b4e1438acf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b4e1438acf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b4e1438acf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b4e1438acf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b4e1438acf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b4e1438acf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4e1438acf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b4e1438acf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b4e1438acf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b4e1438acf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b4e1438acf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b4e1438acf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b4e1438acf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b4e1438acf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b4e1438acf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b4e1438acf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b4e1438ac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b4e1438acf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b4e1438acf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b4e1438acf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3188" y="0"/>
            <a:ext cx="385762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19" name="Google Shape;11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6" name="Google Shape;12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33" name="Google Shape;13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40" name="Google Shape;14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47" name="Google Shape;14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54" name="Google Shape;15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61" name="Google Shape;16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68" name="Google Shape;16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769404" y="680525"/>
            <a:ext cx="5085572" cy="38141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3188" y="0"/>
            <a:ext cx="385762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0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05" name="Google Shape;10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5672" y="44827"/>
            <a:ext cx="7177303" cy="5097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12" name="Google Shape;11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5" y="3"/>
            <a:ext cx="6857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jackie hughes</cp:lastModifiedBy>
  <cp:revision>1</cp:revision>
  <dcterms:modified xsi:type="dcterms:W3CDTF">2021-01-10T15:39:15Z</dcterms:modified>
</cp:coreProperties>
</file>