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b983725850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b983725850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b98372585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b98372585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ff67309e3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aff67309e3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b983725850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b983725850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b98372585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b98372585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b98372585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b98372585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b983725850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b983725850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b98372585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b98372585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b983725850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b983725850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b983725850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b983725850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b983725850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b983725850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Relationship Id="rId4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jpg"/><Relationship Id="rId4" Type="http://schemas.openxmlformats.org/officeDocument/2006/relationships/image" Target="../media/image2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8.jpg"/><Relationship Id="rId4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jpg"/><Relationship Id="rId4" Type="http://schemas.openxmlformats.org/officeDocument/2006/relationships/image" Target="../media/image1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jpg"/><Relationship Id="rId4" Type="http://schemas.openxmlformats.org/officeDocument/2006/relationships/image" Target="../media/image7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image" Target="../media/image1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1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Relationship Id="rId4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jpg"/><Relationship Id="rId4" Type="http://schemas.openxmlformats.org/officeDocument/2006/relationships/image" Target="../media/image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1143000" y="-1"/>
            <a:ext cx="6857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709074" y="205361"/>
            <a:ext cx="5434926" cy="4630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74675" y="93350"/>
            <a:ext cx="5339525" cy="4742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113723" y="224075"/>
            <a:ext cx="5974277" cy="448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0" y="149374"/>
            <a:ext cx="5264850" cy="4630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65349" y="42001"/>
            <a:ext cx="4639401" cy="4844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4200674" y="196024"/>
            <a:ext cx="4775301" cy="4536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4000499" y="66337"/>
            <a:ext cx="4892626" cy="5309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" y="0"/>
            <a:ext cx="543622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4153824" y="0"/>
            <a:ext cx="4976225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-2" y="0"/>
            <a:ext cx="568712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 rot="10800000">
            <a:off x="-756175" y="3917862"/>
            <a:ext cx="7852200" cy="52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 rot="10800000">
            <a:off x="-756175" y="650004"/>
            <a:ext cx="7852200" cy="31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059725" y="116689"/>
            <a:ext cx="6084275" cy="4910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0" y="88699"/>
            <a:ext cx="5700475" cy="49661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7" name="Google Shape;87;p17"/>
          <p:cNvPicPr preferRelativeResize="0"/>
          <p:nvPr/>
        </p:nvPicPr>
        <p:blipFill rotWithShape="1">
          <a:blip r:embed="rId3">
            <a:alphaModFix/>
          </a:blip>
          <a:srcRect b="0" l="-5193" r="-14739" t="0"/>
          <a:stretch/>
        </p:blipFill>
        <p:spPr>
          <a:xfrm rot="10800000">
            <a:off x="2879367" y="222512"/>
            <a:ext cx="6264632" cy="4698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65348" y="122876"/>
            <a:ext cx="5704627" cy="4798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171752" y="91750"/>
            <a:ext cx="5733673" cy="4854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1" y="71525"/>
            <a:ext cx="5769974" cy="4894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062848" y="130686"/>
            <a:ext cx="5487852" cy="4882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37349" y="68436"/>
            <a:ext cx="5835351" cy="5006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2306725" y="261375"/>
            <a:ext cx="6160998" cy="462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1" y="261376"/>
            <a:ext cx="5311524" cy="4620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2640750" y="162612"/>
            <a:ext cx="6335227" cy="4751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>
            <a:off x="2" y="229475"/>
            <a:ext cx="5816648" cy="4684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