
<file path=[Content_Types].xml><?xml version="1.0" encoding="utf-8"?>
<Types xmlns="http://schemas.openxmlformats.org/package/2006/content-types"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0397D8-9BDC-4BC9-A92C-7E1465904CEA}" v="16" dt="2021-02-28T13:06:16.8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84" y="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ie hughes" userId="8a553d352efc080a" providerId="LiveId" clId="{B00397D8-9BDC-4BC9-A92C-7E1465904CEA}"/>
    <pc:docChg chg="modSld">
      <pc:chgData name="jackie hughes" userId="8a553d352efc080a" providerId="LiveId" clId="{B00397D8-9BDC-4BC9-A92C-7E1465904CEA}" dt="2021-02-28T12:58:35.627" v="19" actId="1076"/>
      <pc:docMkLst>
        <pc:docMk/>
      </pc:docMkLst>
      <pc:sldChg chg="modSp mod">
        <pc:chgData name="jackie hughes" userId="8a553d352efc080a" providerId="LiveId" clId="{B00397D8-9BDC-4BC9-A92C-7E1465904CEA}" dt="2021-02-28T12:58:35.627" v="19" actId="1076"/>
        <pc:sldMkLst>
          <pc:docMk/>
          <pc:sldMk cId="0" sldId="260"/>
        </pc:sldMkLst>
        <pc:picChg chg="mod">
          <ac:chgData name="jackie hughes" userId="8a553d352efc080a" providerId="LiveId" clId="{B00397D8-9BDC-4BC9-A92C-7E1465904CEA}" dt="2021-02-28T12:58:28.660" v="18" actId="14100"/>
          <ac:picMkLst>
            <pc:docMk/>
            <pc:sldMk cId="0" sldId="260"/>
            <ac:picMk id="87" creationId="{00000000-0000-0000-0000-000000000000}"/>
          </ac:picMkLst>
        </pc:picChg>
        <pc:picChg chg="mod ord">
          <ac:chgData name="jackie hughes" userId="8a553d352efc080a" providerId="LiveId" clId="{B00397D8-9BDC-4BC9-A92C-7E1465904CEA}" dt="2021-02-28T12:58:35.627" v="19" actId="1076"/>
          <ac:picMkLst>
            <pc:docMk/>
            <pc:sldMk cId="0" sldId="260"/>
            <ac:picMk id="8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Further Adventures of The Owl and the Pussycat by Julia Donaldson and Charlotte Voake 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9bf5b565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9bf5b565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9bf5b565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79bf5b565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79bf5b565c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79bf5b565c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9bf5b565c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9bf5b565c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79bf5b565c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79bf5b565c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9bf5b565c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9bf5b565c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9bf5b565c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9bf5b565c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9bf5b565c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9bf5b565c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79bf5b565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79bf5b565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79bf5b565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79bf5b565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79bf5b565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79bf5b565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9bf5b565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9bf5b565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79bf5b565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79bf5b565c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9bf5b565c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9bf5b565c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79bf5b565c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79bf5b565c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9bf5b565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9bf5b565c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openxmlformats.org/officeDocument/2006/relationships/image" Target="../media/image1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1187825" y="-61625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37F7554-9262-4CC4-A997-433065A593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01AF5BE-4741-4BCC-AD95-8D1E982A0D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27" name="Google Shape;127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252351" y="164038"/>
            <a:ext cx="6639299" cy="4979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0F88196-95FB-4F42-98C0-E2FB3F72D9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5" name="Google Shape;135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666975" y="44844"/>
            <a:ext cx="6798223" cy="5098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2" y="0"/>
            <a:ext cx="6798223" cy="509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A7F1A54-ADBB-439A-9E72-707BE1CB53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997325" y="15970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2" y="-53227"/>
            <a:ext cx="6600248" cy="495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3D41F8-6E86-4BAA-9973-D2584AB1F3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1" name="Google Shape;15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479175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EE96FA2-98AF-4003-B717-79685DA001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815350" y="123275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A87AC59-EDDD-4FFE-B4EE-F3245D3EDA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67" name="Google Shape;167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2286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1" y="0"/>
            <a:ext cx="6006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8832582-9D16-440F-8AF1-F7A3661CA1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75" name="Google Shape;17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997325" y="0"/>
            <a:ext cx="6857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3473825" y="0"/>
            <a:ext cx="567017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E6C2197-D737-44BB-8B5C-63C0564A91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638725" y="67225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2644602" y="-56024"/>
            <a:ext cx="5939123" cy="5003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CE18CE5-588E-4CAE-8A08-71E892E1DF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714500" y="179299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-44825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64B4AC2-D619-472D-9222-18E7AFB69F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5">
            <a:alphaModFix/>
          </a:blip>
          <a:srcRect l="-3440" t="-2720" r="3439" b="2719"/>
          <a:stretch/>
        </p:blipFill>
        <p:spPr>
          <a:xfrm rot="10800000">
            <a:off x="1766582" y="378372"/>
            <a:ext cx="7545584" cy="4765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42041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28AEDE9-B39D-4AFE-9C8B-C8533CF45C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974300" y="20170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56025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5999534-10DD-4819-93BA-AF28DA2EC8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03" name="Google Shape;10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2286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0FFE94D-F8DE-499E-8DC6-E24C577FD4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2386847" y="123275"/>
            <a:ext cx="5468477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3D221F3-E1E6-4C01-B2F8-60AF888311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692100" y="-56025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67250" y="-56025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0570852-6F29-41CF-AC7A-094DBE411C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15</Words>
  <Application>Microsoft Office PowerPoint</Application>
  <PresentationFormat>On-screen Show (16:9)</PresentationFormat>
  <Paragraphs>1</Paragraphs>
  <Slides>17</Slides>
  <Notes>17</Notes>
  <HiddenSlides>0</HiddenSlides>
  <MMClips>16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jackie hughes</cp:lastModifiedBy>
  <cp:revision>1</cp:revision>
  <dcterms:modified xsi:type="dcterms:W3CDTF">2021-02-28T13:06:43Z</dcterms:modified>
</cp:coreProperties>
</file>