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Objects="1">
      <p:cViewPr varScale="1">
        <p:scale>
          <a:sx n="66" d="100"/>
          <a:sy n="66" d="100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475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667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05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6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12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6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514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8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1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8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01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5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30" y="0"/>
            <a:ext cx="93487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50883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8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135" y="0"/>
            <a:ext cx="5537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7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74" y="-159467"/>
            <a:ext cx="97854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23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840" y="0"/>
            <a:ext cx="97999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4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9171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710" y="0"/>
            <a:ext cx="59161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77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45261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261" y="0"/>
            <a:ext cx="6146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29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169" y="0"/>
            <a:ext cx="89301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1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325" y="0"/>
            <a:ext cx="10031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7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319" y="0"/>
            <a:ext cx="99159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0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93" y="0"/>
            <a:ext cx="105973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6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77213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213" y="0"/>
            <a:ext cx="59147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88752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752" y="0"/>
            <a:ext cx="61032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20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69" y="0"/>
            <a:ext cx="105828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51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833" y="0"/>
            <a:ext cx="98869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206" y="0"/>
            <a:ext cx="58857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26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OfficeLight_16x9</Template>
  <TotalTime>783</TotalTime>
  <Application>Microsoft Macintosh PowerPoint</Application>
  <PresentationFormat>Widescreen</PresentationFormat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Calibri Light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jackie hughes</dc:creator>
  <cp:lastModifiedBy>jackie hughes</cp:lastModifiedBy>
  <cp:revision>12</cp:revision>
  <dcterms:created xsi:type="dcterms:W3CDTF">2017-01-16T22:09:37Z</dcterms:created>
  <dcterms:modified xsi:type="dcterms:W3CDTF">2017-01-17T11:27:04Z</dcterms:modified>
</cp:coreProperties>
</file>