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2" d="100"/>
          <a:sy n="122" d="100"/>
        </p:scale>
        <p:origin x="84" y="11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b335207215_1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b335207215_1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Why are there candles in windows?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b335207215_1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b335207215_1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b335207215_1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b335207215_1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What does “everywhere down the centuries” mean?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b335207215_1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b335207215_1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Why are people holding candles and torches.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b4e34c999d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b4e34c999d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b335207215_1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b335207215_1_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Science question...Tell me about evergreens. Which evergreen plants did you have in your home over Christmas and New Year?</a:t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b335207215_1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b335207215_1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What does the artist want us to think about the dark?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Where is the sun?  Where did people think the sun was?   Why were people worried about the sun?</a:t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b335207215_1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b335207215_1_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Why are the people dancing around the fire?</a:t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b335207215_1_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b335207215_1_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Are the people happy?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How do you know?</a:t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b335207215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b335207215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b4e34c99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b4e34c999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b4e34c999d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Google Shape;180;gb4e34c999d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b335207215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b335207215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b335207215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" name="Google Shape;193;gb335207215_0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Is this in the past or in modern day?  Can you give some reasons?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 think it is in _______________ times because……..</a:t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b4e34c999d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b4e34c999d_0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b335207215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Google Shape;206;gb335207215_0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b335207215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b335207215_0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How is the home decorated?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Which decorations did you have in your home?</a:t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b335207215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Google Shape;220;gb335207215_0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b335207215_0_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" name="Google Shape;227;gb335207215_0_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b335207215_0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b335207215_0_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b33520721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b33520721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Questions to ask: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Science Question: Which season is this? How do you know? ( seed heads, leafless trees, migrating geese)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b335207215_1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b335207215_1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Is this in the present or the past?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How did the people get their food?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What did the people believe about the sun?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How did the people get their food?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b335207215_1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b335207215_1_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Why are the people collecting the sticks?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b335207215_1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b335207215_1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Why are their noses red?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Science questions: Why are there no leaves on the trees?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Why is the sun low in the sky?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b335207215_1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b335207215_1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Where is the person going?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b4e34c999d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b4e34c999d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b4e34c999d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b4e34c999d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The Shortest Day</a:t>
            </a:r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900"/>
              <a:t>Author:   Susan Cooper</a:t>
            </a:r>
            <a:endParaRPr sz="19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900"/>
              <a:t>Illustrated by : Carson Ellis</a:t>
            </a:r>
            <a:endParaRPr sz="19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15" name="Google Shape;115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2799" y="0"/>
            <a:ext cx="7338399" cy="5143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p2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22" name="Google Shape;122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2799" y="0"/>
            <a:ext cx="7338399" cy="5143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28;p2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29" name="Google Shape;129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2799" y="0"/>
            <a:ext cx="7338399" cy="5143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35;p2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36" name="Google Shape;136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2799" y="0"/>
            <a:ext cx="7338399" cy="5143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" name="Google Shape;142;p2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500"/>
              <a:t>They lighted candles in the winter trees:</a:t>
            </a:r>
            <a:endParaRPr sz="450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en-GB" sz="4500"/>
              <a:t>They hung their homes with evergreen</a:t>
            </a:r>
            <a:r>
              <a:rPr lang="en-GB"/>
              <a:t>: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2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49" name="Google Shape;149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1099" y="49525"/>
            <a:ext cx="7338399" cy="5143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" name="Google Shape;155;p2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56" name="Google Shape;156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2799" y="0"/>
            <a:ext cx="7338399" cy="5143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2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63" name="Google Shape;163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2799" y="0"/>
            <a:ext cx="7338399" cy="5143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3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3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70" name="Google Shape;170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2799" y="0"/>
            <a:ext cx="7338399" cy="5143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3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p3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77" name="Google Shape;177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2799" y="0"/>
            <a:ext cx="7338399" cy="5143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>
            <a:spLocks noGrp="1"/>
          </p:cNvSpPr>
          <p:nvPr>
            <p:ph type="ctrTitle"/>
          </p:nvPr>
        </p:nvSpPr>
        <p:spPr>
          <a:xfrm>
            <a:off x="311708" y="78152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Introduction.</a:t>
            </a:r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This is a poem with illustrations to make us think about the seasons. It also shows us how customs and celebrations have changed over the ages.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3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" name="Google Shape;183;p3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500"/>
              <a:t>Through all the frosty ages you can hear them</a:t>
            </a:r>
            <a:endParaRPr sz="450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-GB" sz="4500"/>
              <a:t>Echoing, behind us- listen!</a:t>
            </a:r>
            <a:endParaRPr sz="450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3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" name="Google Shape;189;p3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90" name="Google Shape;190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2799" y="0"/>
            <a:ext cx="7338399" cy="5143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3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97" name="Google Shape;197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2799" y="0"/>
            <a:ext cx="7338399" cy="5143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Google Shape;203;p3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/>
              <a:t>All the long echoes sing the same delight</a:t>
            </a:r>
            <a:endParaRPr sz="400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-GB" sz="4000"/>
              <a:t>This shortest day</a:t>
            </a:r>
            <a:endParaRPr sz="400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en-GB" sz="4000"/>
              <a:t>As promise wakens in the sleeping land.</a:t>
            </a:r>
            <a:endParaRPr sz="40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9" name="Google Shape;209;p3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210" name="Google Shape;210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2799" y="0"/>
            <a:ext cx="7338399" cy="5143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Google Shape;216;p3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217" name="Google Shape;217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2799" y="0"/>
            <a:ext cx="7338399" cy="5143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3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3" name="Google Shape;223;p3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224" name="Google Shape;224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2799" y="0"/>
            <a:ext cx="7338399" cy="5143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" name="Google Shape;230;p3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231" name="Google Shape;231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2799" y="0"/>
            <a:ext cx="7338399" cy="5143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4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7" name="Google Shape;237;p4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238" name="Google Shape;238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2799" y="0"/>
            <a:ext cx="7338399" cy="5143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68" name="Google Shape;68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2799" y="0"/>
            <a:ext cx="7338399" cy="5143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74;p1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75" name="Google Shape;75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2799" y="0"/>
            <a:ext cx="7338399" cy="5143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81;p1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82" name="Google Shape;82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2799" y="0"/>
            <a:ext cx="7338399" cy="5143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88;p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89" name="Google Shape;89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2799" y="0"/>
            <a:ext cx="7338399" cy="5143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1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96" name="Google Shape;96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2799" y="0"/>
            <a:ext cx="7338399" cy="5143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2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4500"/>
              <a:t>So the shortest day came,</a:t>
            </a:r>
            <a:endParaRPr sz="45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2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4500"/>
              <a:t>and the year died,</a:t>
            </a:r>
            <a:endParaRPr sz="53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344</Words>
  <Application>Microsoft Office PowerPoint</Application>
  <PresentationFormat>On-screen Show (16:9)</PresentationFormat>
  <Paragraphs>40</Paragraphs>
  <Slides>28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0" baseType="lpstr">
      <vt:lpstr>Arial</vt:lpstr>
      <vt:lpstr>Simple Light</vt:lpstr>
      <vt:lpstr>The Shortest Day</vt:lpstr>
      <vt:lpstr>Introduction.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Shortest Day</dc:title>
  <cp:lastModifiedBy>jackie hughes</cp:lastModifiedBy>
  <cp:revision>1</cp:revision>
  <dcterms:modified xsi:type="dcterms:W3CDTF">2021-01-11T10:32:28Z</dcterms:modified>
</cp:coreProperties>
</file>