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7" r:id="rId5"/>
  </p:sldMasterIdLst>
  <p:notesMasterIdLst>
    <p:notesMasterId r:id="rId21"/>
  </p:notesMasterIdLst>
  <p:sldIdLst>
    <p:sldId id="271" r:id="rId6"/>
    <p:sldId id="410" r:id="rId7"/>
    <p:sldId id="411" r:id="rId8"/>
    <p:sldId id="418" r:id="rId9"/>
    <p:sldId id="412" r:id="rId10"/>
    <p:sldId id="413" r:id="rId11"/>
    <p:sldId id="414" r:id="rId12"/>
    <p:sldId id="417" r:id="rId13"/>
    <p:sldId id="419" r:id="rId14"/>
    <p:sldId id="420" r:id="rId15"/>
    <p:sldId id="421" r:id="rId16"/>
    <p:sldId id="422" r:id="rId17"/>
    <p:sldId id="425" r:id="rId18"/>
    <p:sldId id="424" r:id="rId19"/>
    <p:sldId id="423" r:id="rId2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9" userDrawn="1">
          <p15:clr>
            <a:srgbClr val="A4A3A4"/>
          </p15:clr>
        </p15:guide>
        <p15:guide id="2" pos="3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4489" autoAdjust="0"/>
  </p:normalViewPr>
  <p:slideViewPr>
    <p:cSldViewPr snapToGrid="0" showGuides="1">
      <p:cViewPr varScale="1">
        <p:scale>
          <a:sx n="99" d="100"/>
          <a:sy n="99" d="100"/>
        </p:scale>
        <p:origin x="536" y="48"/>
      </p:cViewPr>
      <p:guideLst>
        <p:guide orient="horz" pos="2409"/>
        <p:guide pos="3165"/>
      </p:guideLst>
    </p:cSldViewPr>
  </p:slideViewPr>
  <p:outlineViewPr>
    <p:cViewPr>
      <p:scale>
        <a:sx n="33" d="100"/>
        <a:sy n="33" d="100"/>
      </p:scale>
      <p:origin x="0" y="-13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311AF-8457-4785-B190-D31CD4FDE7A1}" type="datetimeFigureOut">
              <a:rPr lang="en-GB" smtClean="0"/>
              <a:t>11/07/2021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1FB06-1D9B-4317-BE37-4218AB78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05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2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41FB06-1D9B-4317-BE37-4218AB7856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0962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41FB06-1D9B-4317-BE37-4218AB7856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311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41FB06-1D9B-4317-BE37-4218AB7856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6112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41FB06-1D9B-4317-BE37-4218AB7856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90586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41FB06-1D9B-4317-BE37-4218AB7856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2293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843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387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989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790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976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094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41FB06-1D9B-4317-BE37-4218AB7856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367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41FB06-1D9B-4317-BE37-4218AB7856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4841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617" y="104674"/>
            <a:ext cx="958007" cy="95800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046053" y="6520171"/>
            <a:ext cx="2475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© White</a:t>
            </a:r>
            <a:r>
              <a:rPr lang="en-GB" sz="1200" baseline="0" dirty="0"/>
              <a:t> Rose Maths 2019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3179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39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8194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1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11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-1" y="0"/>
            <a:ext cx="9906001" cy="1695450"/>
          </a:xfrm>
          <a:prstGeom prst="rect">
            <a:avLst/>
          </a:prstGeom>
          <a:solidFill>
            <a:srgbClr val="00929F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Freeform: Shape 24"/>
          <p:cNvSpPr/>
          <p:nvPr userDrawn="1"/>
        </p:nvSpPr>
        <p:spPr>
          <a:xfrm>
            <a:off x="-495301" y="1163488"/>
            <a:ext cx="10896600" cy="695325"/>
          </a:xfrm>
          <a:custGeom>
            <a:avLst/>
            <a:gdLst>
              <a:gd name="connsiteX0" fmla="*/ 0 w 10536072"/>
              <a:gd name="connsiteY0" fmla="*/ 122830 h 648269"/>
              <a:gd name="connsiteX1" fmla="*/ 10536072 w 10536072"/>
              <a:gd name="connsiteY1" fmla="*/ 0 h 648269"/>
              <a:gd name="connsiteX2" fmla="*/ 10522424 w 10536072"/>
              <a:gd name="connsiteY2" fmla="*/ 580030 h 648269"/>
              <a:gd name="connsiteX3" fmla="*/ 6824 w 10536072"/>
              <a:gd name="connsiteY3" fmla="*/ 648269 h 648269"/>
              <a:gd name="connsiteX4" fmla="*/ 0 w 10536072"/>
              <a:gd name="connsiteY4" fmla="*/ 122830 h 648269"/>
              <a:gd name="connsiteX0" fmla="*/ 88752 w 10529289"/>
              <a:gd name="connsiteY0" fmla="*/ 107912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107912 h 648269"/>
              <a:gd name="connsiteX0" fmla="*/ 88752 w 10529289"/>
              <a:gd name="connsiteY0" fmla="*/ 70619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70619 h 64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29289" h="648269">
                <a:moveTo>
                  <a:pt x="88752" y="70619"/>
                </a:moveTo>
                <a:lnTo>
                  <a:pt x="10529289" y="0"/>
                </a:lnTo>
                <a:lnTo>
                  <a:pt x="10515641" y="580030"/>
                </a:lnTo>
                <a:lnTo>
                  <a:pt x="41" y="648269"/>
                </a:lnTo>
                <a:cubicBezTo>
                  <a:pt x="-2234" y="473123"/>
                  <a:pt x="91027" y="245765"/>
                  <a:pt x="88752" y="70619"/>
                </a:cubicBezTo>
                <a:close/>
              </a:path>
            </a:pathLst>
          </a:custGeom>
          <a:solidFill>
            <a:srgbClr val="1D3A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Freeform: Shape 23"/>
          <p:cNvSpPr/>
          <p:nvPr userDrawn="1"/>
        </p:nvSpPr>
        <p:spPr>
          <a:xfrm>
            <a:off x="-495301" y="642767"/>
            <a:ext cx="5587365" cy="722630"/>
          </a:xfrm>
          <a:custGeom>
            <a:avLst/>
            <a:gdLst>
              <a:gd name="connsiteX0" fmla="*/ 27296 w 4189863"/>
              <a:gd name="connsiteY0" fmla="*/ 47767 h 689212"/>
              <a:gd name="connsiteX1" fmla="*/ 4060209 w 4189863"/>
              <a:gd name="connsiteY1" fmla="*/ 0 h 689212"/>
              <a:gd name="connsiteX2" fmla="*/ 4189863 w 4189863"/>
              <a:gd name="connsiteY2" fmla="*/ 689212 h 689212"/>
              <a:gd name="connsiteX3" fmla="*/ 0 w 4189863"/>
              <a:gd name="connsiteY3" fmla="*/ 627797 h 689212"/>
              <a:gd name="connsiteX4" fmla="*/ 27296 w 4189863"/>
              <a:gd name="connsiteY4" fmla="*/ 47767 h 68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9863" h="689212">
                <a:moveTo>
                  <a:pt x="27296" y="47767"/>
                </a:moveTo>
                <a:lnTo>
                  <a:pt x="4060209" y="0"/>
                </a:lnTo>
                <a:lnTo>
                  <a:pt x="4189863" y="689212"/>
                </a:lnTo>
                <a:lnTo>
                  <a:pt x="0" y="627797"/>
                </a:lnTo>
                <a:lnTo>
                  <a:pt x="27296" y="47767"/>
                </a:lnTo>
                <a:close/>
              </a:path>
            </a:pathLst>
          </a:custGeom>
          <a:solidFill>
            <a:srgbClr val="009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/>
        </p:nvGraphicFramePr>
        <p:xfrm>
          <a:off x="23432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 userDrawn="1"/>
        </p:nvSpPr>
        <p:spPr>
          <a:xfrm>
            <a:off x="169929" y="1311240"/>
            <a:ext cx="405463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>
                <a:solidFill>
                  <a:srgbClr val="FFFFFF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Reasoning and Problem Solving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/>
        </p:nvGraphicFramePr>
        <p:xfrm>
          <a:off x="509206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5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1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2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2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6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8" t="20592" r="19588" b="20728"/>
          <a:stretch/>
        </p:blipFill>
        <p:spPr bwMode="auto">
          <a:xfrm>
            <a:off x="-21601" y="1"/>
            <a:ext cx="99276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028"/>
          <a:stretch/>
        </p:blipFill>
        <p:spPr>
          <a:xfrm>
            <a:off x="-21642" y="507002"/>
            <a:ext cx="9393978" cy="59197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24625"/>
          <a:stretch/>
        </p:blipFill>
        <p:spPr>
          <a:xfrm>
            <a:off x="815048" y="2516983"/>
            <a:ext cx="8105482" cy="1799955"/>
          </a:xfrm>
          <a:prstGeom prst="rect">
            <a:avLst/>
          </a:prstGeom>
        </p:spPr>
      </p:pic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2723914" y="2563703"/>
            <a:ext cx="393016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 1 - Spring - Block 4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2723914" y="3288325"/>
            <a:ext cx="6116406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Weight &amp; Volume</a:t>
            </a:r>
            <a:endParaRPr kumimoji="0" lang="en-GB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76" y="2105876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49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10125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Rosie, Teddy and Amir are describing their glasses of water.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Rosie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					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														Teddy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		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Amir</a:t>
            </a:r>
          </a:p>
          <a:p>
            <a:endParaRPr lang="en-US" sz="11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Can you fill in how much water could be in each of the children’s glasses?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82177" y="2480066"/>
            <a:ext cx="3168941" cy="1055608"/>
          </a:xfrm>
          <a:prstGeom prst="wedgeRoundRectCallout">
            <a:avLst>
              <a:gd name="adj1" fmla="val 71442"/>
              <a:gd name="adj2" fmla="val -6177"/>
              <a:gd name="adj3" fmla="val 16667"/>
            </a:avLst>
          </a:prstGeom>
          <a:solidFill>
            <a:srgbClr val="0070C0">
              <a:alpha val="20000"/>
            </a:srgb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My glass is nearly full.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4755" y="3380527"/>
            <a:ext cx="1215221" cy="8875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22370" r="13486" b="18872"/>
          <a:stretch/>
        </p:blipFill>
        <p:spPr>
          <a:xfrm>
            <a:off x="1041341" y="1712832"/>
            <a:ext cx="842050" cy="9068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919" y="2527681"/>
            <a:ext cx="1061860" cy="7755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25327" y="1298592"/>
            <a:ext cx="4337832" cy="1055608"/>
          </a:xfrm>
          <a:prstGeom prst="wedgeRoundRectCallout">
            <a:avLst>
              <a:gd name="adj1" fmla="val -66053"/>
              <a:gd name="adj2" fmla="val 24684"/>
              <a:gd name="adj3" fmla="val 16667"/>
            </a:avLst>
          </a:prstGeom>
          <a:solidFill>
            <a:srgbClr val="00B050">
              <a:alpha val="20000"/>
            </a:srgb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My glass has more water than Teddy’s.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49251" y="3654231"/>
            <a:ext cx="4314475" cy="1055608"/>
          </a:xfrm>
          <a:prstGeom prst="wedgeRoundRectCallout">
            <a:avLst>
              <a:gd name="adj1" fmla="val -69461"/>
              <a:gd name="adj2" fmla="val -21540"/>
              <a:gd name="adj3" fmla="val 16667"/>
            </a:avLst>
          </a:prstGeom>
          <a:solidFill>
            <a:srgbClr val="FFC000">
              <a:alpha val="36471"/>
            </a:srgbClr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My glass has less water than Rosie’s.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2520826" y="5696510"/>
            <a:ext cx="656850" cy="8475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5372167" y="5696510"/>
            <a:ext cx="656850" cy="8475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8223507" y="5696510"/>
            <a:ext cx="656850" cy="8475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23415" y="5830242"/>
            <a:ext cx="1441331" cy="578882"/>
          </a:xfrm>
          <a:prstGeom prst="roundRect">
            <a:avLst/>
          </a:prstGeom>
          <a:solidFill>
            <a:srgbClr val="00B050">
              <a:alpha val="20000"/>
            </a:srgb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Rosie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5556" y="5830242"/>
            <a:ext cx="1391107" cy="578882"/>
          </a:xfrm>
          <a:prstGeom prst="roundRect">
            <a:avLst/>
          </a:prstGeom>
          <a:solidFill>
            <a:srgbClr val="00B050">
              <a:alpha val="20000"/>
            </a:srgb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Teddy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61494" y="5830242"/>
            <a:ext cx="1532382" cy="578882"/>
          </a:xfrm>
          <a:prstGeom prst="roundRect">
            <a:avLst/>
          </a:prstGeom>
          <a:solidFill>
            <a:srgbClr val="FFC000">
              <a:alpha val="20000"/>
            </a:srgbClr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Amir</a:t>
            </a:r>
          </a:p>
        </p:txBody>
      </p:sp>
    </p:spTree>
    <p:extLst>
      <p:ext uri="{BB962C8B-B14F-4D97-AF65-F5344CB8AC3E}">
        <p14:creationId xmlns:p14="http://schemas.microsoft.com/office/powerpoint/2010/main" val="185456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Whitney pours her cups into the bottle and they fill it exactly. 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She says the bottle has a capacity of four cups. Do you agree?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66854"/>
          <a:stretch/>
        </p:blipFill>
        <p:spPr>
          <a:xfrm flipH="1">
            <a:off x="6796583" y="1637606"/>
            <a:ext cx="1351129" cy="34915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1678139" y="3093126"/>
            <a:ext cx="1133299" cy="14623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2909544" y="3093126"/>
            <a:ext cx="1133299" cy="14623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4140949" y="3093126"/>
            <a:ext cx="1133299" cy="14623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5372354" y="3093126"/>
            <a:ext cx="1133299" cy="1462324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1932936" y="4138736"/>
            <a:ext cx="686020" cy="291129"/>
          </a:xfrm>
          <a:custGeom>
            <a:avLst/>
            <a:gdLst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200235 w 707182"/>
              <a:gd name="connsiteY10" fmla="*/ 270116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9945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9104"/>
              <a:gd name="connsiteY0" fmla="*/ 28487 h 308018"/>
              <a:gd name="connsiteX1" fmla="*/ 43887 w 709104"/>
              <a:gd name="connsiteY1" fmla="*/ 52176 h 308018"/>
              <a:gd name="connsiteX2" fmla="*/ 48624 w 709104"/>
              <a:gd name="connsiteY2" fmla="*/ 118505 h 308018"/>
              <a:gd name="connsiteX3" fmla="*/ 58100 w 709104"/>
              <a:gd name="connsiteY3" fmla="*/ 146932 h 308018"/>
              <a:gd name="connsiteX4" fmla="*/ 62838 w 709104"/>
              <a:gd name="connsiteY4" fmla="*/ 165884 h 308018"/>
              <a:gd name="connsiteX5" fmla="*/ 72314 w 709104"/>
              <a:gd name="connsiteY5" fmla="*/ 194311 h 308018"/>
              <a:gd name="connsiteX6" fmla="*/ 77051 w 709104"/>
              <a:gd name="connsiteY6" fmla="*/ 232213 h 308018"/>
              <a:gd name="connsiteX7" fmla="*/ 91265 w 709104"/>
              <a:gd name="connsiteY7" fmla="*/ 246427 h 308018"/>
              <a:gd name="connsiteX8" fmla="*/ 119692 w 709104"/>
              <a:gd name="connsiteY8" fmla="*/ 255902 h 308018"/>
              <a:gd name="connsiteX9" fmla="*/ 122685 w 709104"/>
              <a:gd name="connsiteY9" fmla="*/ 269055 h 308018"/>
              <a:gd name="connsiteX10" fmla="*/ 189015 w 709104"/>
              <a:gd name="connsiteY10" fmla="*/ 284140 h 308018"/>
              <a:gd name="connsiteX11" fmla="*/ 233400 w 709104"/>
              <a:gd name="connsiteY11" fmla="*/ 289067 h 308018"/>
              <a:gd name="connsiteX12" fmla="*/ 271302 w 709104"/>
              <a:gd name="connsiteY12" fmla="*/ 293805 h 308018"/>
              <a:gd name="connsiteX13" fmla="*/ 342369 w 709104"/>
              <a:gd name="connsiteY13" fmla="*/ 308018 h 308018"/>
              <a:gd name="connsiteX14" fmla="*/ 493980 w 709104"/>
              <a:gd name="connsiteY14" fmla="*/ 303280 h 308018"/>
              <a:gd name="connsiteX15" fmla="*/ 555572 w 709104"/>
              <a:gd name="connsiteY15" fmla="*/ 293805 h 308018"/>
              <a:gd name="connsiteX16" fmla="*/ 583999 w 709104"/>
              <a:gd name="connsiteY16" fmla="*/ 279591 h 308018"/>
              <a:gd name="connsiteX17" fmla="*/ 621901 w 709104"/>
              <a:gd name="connsiteY17" fmla="*/ 265378 h 308018"/>
              <a:gd name="connsiteX18" fmla="*/ 650328 w 709104"/>
              <a:gd name="connsiteY18" fmla="*/ 246427 h 308018"/>
              <a:gd name="connsiteX19" fmla="*/ 664542 w 709104"/>
              <a:gd name="connsiteY19" fmla="*/ 236951 h 308018"/>
              <a:gd name="connsiteX20" fmla="*/ 678755 w 709104"/>
              <a:gd name="connsiteY20" fmla="*/ 208524 h 308018"/>
              <a:gd name="connsiteX21" fmla="*/ 699451 w 709104"/>
              <a:gd name="connsiteY21" fmla="*/ 104292 h 308018"/>
              <a:gd name="connsiteX22" fmla="*/ 708925 w 709104"/>
              <a:gd name="connsiteY22" fmla="*/ 39895 h 308018"/>
              <a:gd name="connsiteX23" fmla="*/ 707182 w 709104"/>
              <a:gd name="connsiteY23" fmla="*/ 28487 h 308018"/>
              <a:gd name="connsiteX24" fmla="*/ 702444 w 709104"/>
              <a:gd name="connsiteY24" fmla="*/ 4798 h 308018"/>
              <a:gd name="connsiteX25" fmla="*/ 678755 w 709104"/>
              <a:gd name="connsiteY25" fmla="*/ 60 h 308018"/>
              <a:gd name="connsiteX26" fmla="*/ 583999 w 709104"/>
              <a:gd name="connsiteY26" fmla="*/ 4798 h 308018"/>
              <a:gd name="connsiteX27" fmla="*/ 546096 w 709104"/>
              <a:gd name="connsiteY27" fmla="*/ 23749 h 308018"/>
              <a:gd name="connsiteX28" fmla="*/ 531882 w 709104"/>
              <a:gd name="connsiteY28" fmla="*/ 28487 h 308018"/>
              <a:gd name="connsiteX29" fmla="*/ 498718 w 709104"/>
              <a:gd name="connsiteY29" fmla="*/ 33225 h 308018"/>
              <a:gd name="connsiteX30" fmla="*/ 484504 w 709104"/>
              <a:gd name="connsiteY30" fmla="*/ 37962 h 308018"/>
              <a:gd name="connsiteX31" fmla="*/ 29673 w 709104"/>
              <a:gd name="connsiteY31" fmla="*/ 28487 h 308018"/>
              <a:gd name="connsiteX0" fmla="*/ 29673 w 724012"/>
              <a:gd name="connsiteY0" fmla="*/ 28427 h 307958"/>
              <a:gd name="connsiteX1" fmla="*/ 43887 w 724012"/>
              <a:gd name="connsiteY1" fmla="*/ 52116 h 307958"/>
              <a:gd name="connsiteX2" fmla="*/ 48624 w 724012"/>
              <a:gd name="connsiteY2" fmla="*/ 118445 h 307958"/>
              <a:gd name="connsiteX3" fmla="*/ 58100 w 724012"/>
              <a:gd name="connsiteY3" fmla="*/ 146872 h 307958"/>
              <a:gd name="connsiteX4" fmla="*/ 62838 w 724012"/>
              <a:gd name="connsiteY4" fmla="*/ 165824 h 307958"/>
              <a:gd name="connsiteX5" fmla="*/ 72314 w 724012"/>
              <a:gd name="connsiteY5" fmla="*/ 194251 h 307958"/>
              <a:gd name="connsiteX6" fmla="*/ 77051 w 724012"/>
              <a:gd name="connsiteY6" fmla="*/ 232153 h 307958"/>
              <a:gd name="connsiteX7" fmla="*/ 91265 w 724012"/>
              <a:gd name="connsiteY7" fmla="*/ 246367 h 307958"/>
              <a:gd name="connsiteX8" fmla="*/ 119692 w 724012"/>
              <a:gd name="connsiteY8" fmla="*/ 255842 h 307958"/>
              <a:gd name="connsiteX9" fmla="*/ 122685 w 724012"/>
              <a:gd name="connsiteY9" fmla="*/ 268995 h 307958"/>
              <a:gd name="connsiteX10" fmla="*/ 189015 w 724012"/>
              <a:gd name="connsiteY10" fmla="*/ 284080 h 307958"/>
              <a:gd name="connsiteX11" fmla="*/ 233400 w 724012"/>
              <a:gd name="connsiteY11" fmla="*/ 289007 h 307958"/>
              <a:gd name="connsiteX12" fmla="*/ 271302 w 724012"/>
              <a:gd name="connsiteY12" fmla="*/ 293745 h 307958"/>
              <a:gd name="connsiteX13" fmla="*/ 342369 w 724012"/>
              <a:gd name="connsiteY13" fmla="*/ 307958 h 307958"/>
              <a:gd name="connsiteX14" fmla="*/ 493980 w 724012"/>
              <a:gd name="connsiteY14" fmla="*/ 303220 h 307958"/>
              <a:gd name="connsiteX15" fmla="*/ 555572 w 724012"/>
              <a:gd name="connsiteY15" fmla="*/ 293745 h 307958"/>
              <a:gd name="connsiteX16" fmla="*/ 583999 w 724012"/>
              <a:gd name="connsiteY16" fmla="*/ 279531 h 307958"/>
              <a:gd name="connsiteX17" fmla="*/ 621901 w 724012"/>
              <a:gd name="connsiteY17" fmla="*/ 265318 h 307958"/>
              <a:gd name="connsiteX18" fmla="*/ 650328 w 724012"/>
              <a:gd name="connsiteY18" fmla="*/ 246367 h 307958"/>
              <a:gd name="connsiteX19" fmla="*/ 664542 w 724012"/>
              <a:gd name="connsiteY19" fmla="*/ 236891 h 307958"/>
              <a:gd name="connsiteX20" fmla="*/ 678755 w 724012"/>
              <a:gd name="connsiteY20" fmla="*/ 208464 h 307958"/>
              <a:gd name="connsiteX21" fmla="*/ 699451 w 724012"/>
              <a:gd name="connsiteY21" fmla="*/ 104232 h 307958"/>
              <a:gd name="connsiteX22" fmla="*/ 708925 w 724012"/>
              <a:gd name="connsiteY22" fmla="*/ 39835 h 307958"/>
              <a:gd name="connsiteX23" fmla="*/ 724012 w 724012"/>
              <a:gd name="connsiteY23" fmla="*/ 28427 h 307958"/>
              <a:gd name="connsiteX24" fmla="*/ 702444 w 724012"/>
              <a:gd name="connsiteY24" fmla="*/ 4738 h 307958"/>
              <a:gd name="connsiteX25" fmla="*/ 678755 w 724012"/>
              <a:gd name="connsiteY25" fmla="*/ 0 h 307958"/>
              <a:gd name="connsiteX26" fmla="*/ 583999 w 724012"/>
              <a:gd name="connsiteY26" fmla="*/ 4738 h 307958"/>
              <a:gd name="connsiteX27" fmla="*/ 546096 w 724012"/>
              <a:gd name="connsiteY27" fmla="*/ 23689 h 307958"/>
              <a:gd name="connsiteX28" fmla="*/ 531882 w 724012"/>
              <a:gd name="connsiteY28" fmla="*/ 28427 h 307958"/>
              <a:gd name="connsiteX29" fmla="*/ 498718 w 724012"/>
              <a:gd name="connsiteY29" fmla="*/ 33165 h 307958"/>
              <a:gd name="connsiteX30" fmla="*/ 484504 w 724012"/>
              <a:gd name="connsiteY30" fmla="*/ 37902 h 307958"/>
              <a:gd name="connsiteX31" fmla="*/ 29673 w 724012"/>
              <a:gd name="connsiteY31" fmla="*/ 28427 h 307958"/>
              <a:gd name="connsiteX0" fmla="*/ 29673 w 724012"/>
              <a:gd name="connsiteY0" fmla="*/ 29166 h 308697"/>
              <a:gd name="connsiteX1" fmla="*/ 43887 w 724012"/>
              <a:gd name="connsiteY1" fmla="*/ 52855 h 308697"/>
              <a:gd name="connsiteX2" fmla="*/ 48624 w 724012"/>
              <a:gd name="connsiteY2" fmla="*/ 119184 h 308697"/>
              <a:gd name="connsiteX3" fmla="*/ 58100 w 724012"/>
              <a:gd name="connsiteY3" fmla="*/ 147611 h 308697"/>
              <a:gd name="connsiteX4" fmla="*/ 62838 w 724012"/>
              <a:gd name="connsiteY4" fmla="*/ 166563 h 308697"/>
              <a:gd name="connsiteX5" fmla="*/ 72314 w 724012"/>
              <a:gd name="connsiteY5" fmla="*/ 194990 h 308697"/>
              <a:gd name="connsiteX6" fmla="*/ 77051 w 724012"/>
              <a:gd name="connsiteY6" fmla="*/ 232892 h 308697"/>
              <a:gd name="connsiteX7" fmla="*/ 91265 w 724012"/>
              <a:gd name="connsiteY7" fmla="*/ 247106 h 308697"/>
              <a:gd name="connsiteX8" fmla="*/ 119692 w 724012"/>
              <a:gd name="connsiteY8" fmla="*/ 256581 h 308697"/>
              <a:gd name="connsiteX9" fmla="*/ 122685 w 724012"/>
              <a:gd name="connsiteY9" fmla="*/ 269734 h 308697"/>
              <a:gd name="connsiteX10" fmla="*/ 189015 w 724012"/>
              <a:gd name="connsiteY10" fmla="*/ 284819 h 308697"/>
              <a:gd name="connsiteX11" fmla="*/ 233400 w 724012"/>
              <a:gd name="connsiteY11" fmla="*/ 289746 h 308697"/>
              <a:gd name="connsiteX12" fmla="*/ 271302 w 724012"/>
              <a:gd name="connsiteY12" fmla="*/ 294484 h 308697"/>
              <a:gd name="connsiteX13" fmla="*/ 342369 w 724012"/>
              <a:gd name="connsiteY13" fmla="*/ 308697 h 308697"/>
              <a:gd name="connsiteX14" fmla="*/ 493980 w 724012"/>
              <a:gd name="connsiteY14" fmla="*/ 303959 h 308697"/>
              <a:gd name="connsiteX15" fmla="*/ 555572 w 724012"/>
              <a:gd name="connsiteY15" fmla="*/ 294484 h 308697"/>
              <a:gd name="connsiteX16" fmla="*/ 583999 w 724012"/>
              <a:gd name="connsiteY16" fmla="*/ 280270 h 308697"/>
              <a:gd name="connsiteX17" fmla="*/ 621901 w 724012"/>
              <a:gd name="connsiteY17" fmla="*/ 266057 h 308697"/>
              <a:gd name="connsiteX18" fmla="*/ 650328 w 724012"/>
              <a:gd name="connsiteY18" fmla="*/ 247106 h 308697"/>
              <a:gd name="connsiteX19" fmla="*/ 664542 w 724012"/>
              <a:gd name="connsiteY19" fmla="*/ 237630 h 308697"/>
              <a:gd name="connsiteX20" fmla="*/ 678755 w 724012"/>
              <a:gd name="connsiteY20" fmla="*/ 209203 h 308697"/>
              <a:gd name="connsiteX21" fmla="*/ 699451 w 724012"/>
              <a:gd name="connsiteY21" fmla="*/ 104971 h 308697"/>
              <a:gd name="connsiteX22" fmla="*/ 708925 w 724012"/>
              <a:gd name="connsiteY22" fmla="*/ 40574 h 308697"/>
              <a:gd name="connsiteX23" fmla="*/ 724012 w 724012"/>
              <a:gd name="connsiteY23" fmla="*/ 29166 h 308697"/>
              <a:gd name="connsiteX24" fmla="*/ 696835 w 724012"/>
              <a:gd name="connsiteY24" fmla="*/ 22306 h 308697"/>
              <a:gd name="connsiteX25" fmla="*/ 678755 w 724012"/>
              <a:gd name="connsiteY25" fmla="*/ 739 h 308697"/>
              <a:gd name="connsiteX26" fmla="*/ 583999 w 724012"/>
              <a:gd name="connsiteY26" fmla="*/ 5477 h 308697"/>
              <a:gd name="connsiteX27" fmla="*/ 546096 w 724012"/>
              <a:gd name="connsiteY27" fmla="*/ 24428 h 308697"/>
              <a:gd name="connsiteX28" fmla="*/ 531882 w 724012"/>
              <a:gd name="connsiteY28" fmla="*/ 29166 h 308697"/>
              <a:gd name="connsiteX29" fmla="*/ 498718 w 724012"/>
              <a:gd name="connsiteY29" fmla="*/ 33904 h 308697"/>
              <a:gd name="connsiteX30" fmla="*/ 484504 w 724012"/>
              <a:gd name="connsiteY30" fmla="*/ 38641 h 308697"/>
              <a:gd name="connsiteX31" fmla="*/ 29673 w 724012"/>
              <a:gd name="connsiteY31" fmla="*/ 29166 h 308697"/>
              <a:gd name="connsiteX0" fmla="*/ 29673 w 724012"/>
              <a:gd name="connsiteY0" fmla="*/ 23845 h 303376"/>
              <a:gd name="connsiteX1" fmla="*/ 43887 w 724012"/>
              <a:gd name="connsiteY1" fmla="*/ 47534 h 303376"/>
              <a:gd name="connsiteX2" fmla="*/ 48624 w 724012"/>
              <a:gd name="connsiteY2" fmla="*/ 113863 h 303376"/>
              <a:gd name="connsiteX3" fmla="*/ 58100 w 724012"/>
              <a:gd name="connsiteY3" fmla="*/ 142290 h 303376"/>
              <a:gd name="connsiteX4" fmla="*/ 62838 w 724012"/>
              <a:gd name="connsiteY4" fmla="*/ 161242 h 303376"/>
              <a:gd name="connsiteX5" fmla="*/ 72314 w 724012"/>
              <a:gd name="connsiteY5" fmla="*/ 189669 h 303376"/>
              <a:gd name="connsiteX6" fmla="*/ 77051 w 724012"/>
              <a:gd name="connsiteY6" fmla="*/ 227571 h 303376"/>
              <a:gd name="connsiteX7" fmla="*/ 91265 w 724012"/>
              <a:gd name="connsiteY7" fmla="*/ 241785 h 303376"/>
              <a:gd name="connsiteX8" fmla="*/ 119692 w 724012"/>
              <a:gd name="connsiteY8" fmla="*/ 251260 h 303376"/>
              <a:gd name="connsiteX9" fmla="*/ 122685 w 724012"/>
              <a:gd name="connsiteY9" fmla="*/ 264413 h 303376"/>
              <a:gd name="connsiteX10" fmla="*/ 189015 w 724012"/>
              <a:gd name="connsiteY10" fmla="*/ 279498 h 303376"/>
              <a:gd name="connsiteX11" fmla="*/ 233400 w 724012"/>
              <a:gd name="connsiteY11" fmla="*/ 284425 h 303376"/>
              <a:gd name="connsiteX12" fmla="*/ 271302 w 724012"/>
              <a:gd name="connsiteY12" fmla="*/ 289163 h 303376"/>
              <a:gd name="connsiteX13" fmla="*/ 342369 w 724012"/>
              <a:gd name="connsiteY13" fmla="*/ 303376 h 303376"/>
              <a:gd name="connsiteX14" fmla="*/ 493980 w 724012"/>
              <a:gd name="connsiteY14" fmla="*/ 298638 h 303376"/>
              <a:gd name="connsiteX15" fmla="*/ 555572 w 724012"/>
              <a:gd name="connsiteY15" fmla="*/ 289163 h 303376"/>
              <a:gd name="connsiteX16" fmla="*/ 583999 w 724012"/>
              <a:gd name="connsiteY16" fmla="*/ 274949 h 303376"/>
              <a:gd name="connsiteX17" fmla="*/ 621901 w 724012"/>
              <a:gd name="connsiteY17" fmla="*/ 260736 h 303376"/>
              <a:gd name="connsiteX18" fmla="*/ 650328 w 724012"/>
              <a:gd name="connsiteY18" fmla="*/ 241785 h 303376"/>
              <a:gd name="connsiteX19" fmla="*/ 664542 w 724012"/>
              <a:gd name="connsiteY19" fmla="*/ 232309 h 303376"/>
              <a:gd name="connsiteX20" fmla="*/ 678755 w 724012"/>
              <a:gd name="connsiteY20" fmla="*/ 203882 h 303376"/>
              <a:gd name="connsiteX21" fmla="*/ 699451 w 724012"/>
              <a:gd name="connsiteY21" fmla="*/ 99650 h 303376"/>
              <a:gd name="connsiteX22" fmla="*/ 708925 w 724012"/>
              <a:gd name="connsiteY22" fmla="*/ 35253 h 303376"/>
              <a:gd name="connsiteX23" fmla="*/ 724012 w 724012"/>
              <a:gd name="connsiteY23" fmla="*/ 23845 h 303376"/>
              <a:gd name="connsiteX24" fmla="*/ 696835 w 724012"/>
              <a:gd name="connsiteY24" fmla="*/ 16985 h 303376"/>
              <a:gd name="connsiteX25" fmla="*/ 675950 w 724012"/>
              <a:gd name="connsiteY25" fmla="*/ 12247 h 303376"/>
              <a:gd name="connsiteX26" fmla="*/ 583999 w 724012"/>
              <a:gd name="connsiteY26" fmla="*/ 156 h 303376"/>
              <a:gd name="connsiteX27" fmla="*/ 546096 w 724012"/>
              <a:gd name="connsiteY27" fmla="*/ 19107 h 303376"/>
              <a:gd name="connsiteX28" fmla="*/ 531882 w 724012"/>
              <a:gd name="connsiteY28" fmla="*/ 23845 h 303376"/>
              <a:gd name="connsiteX29" fmla="*/ 498718 w 724012"/>
              <a:gd name="connsiteY29" fmla="*/ 28583 h 303376"/>
              <a:gd name="connsiteX30" fmla="*/ 484504 w 724012"/>
              <a:gd name="connsiteY30" fmla="*/ 33320 h 303376"/>
              <a:gd name="connsiteX31" fmla="*/ 29673 w 724012"/>
              <a:gd name="connsiteY31" fmla="*/ 23845 h 303376"/>
              <a:gd name="connsiteX0" fmla="*/ 29673 w 724012"/>
              <a:gd name="connsiteY0" fmla="*/ 11598 h 291129"/>
              <a:gd name="connsiteX1" fmla="*/ 43887 w 724012"/>
              <a:gd name="connsiteY1" fmla="*/ 35287 h 291129"/>
              <a:gd name="connsiteX2" fmla="*/ 48624 w 724012"/>
              <a:gd name="connsiteY2" fmla="*/ 101616 h 291129"/>
              <a:gd name="connsiteX3" fmla="*/ 58100 w 724012"/>
              <a:gd name="connsiteY3" fmla="*/ 130043 h 291129"/>
              <a:gd name="connsiteX4" fmla="*/ 62838 w 724012"/>
              <a:gd name="connsiteY4" fmla="*/ 148995 h 291129"/>
              <a:gd name="connsiteX5" fmla="*/ 72314 w 724012"/>
              <a:gd name="connsiteY5" fmla="*/ 177422 h 291129"/>
              <a:gd name="connsiteX6" fmla="*/ 77051 w 724012"/>
              <a:gd name="connsiteY6" fmla="*/ 215324 h 291129"/>
              <a:gd name="connsiteX7" fmla="*/ 91265 w 724012"/>
              <a:gd name="connsiteY7" fmla="*/ 229538 h 291129"/>
              <a:gd name="connsiteX8" fmla="*/ 119692 w 724012"/>
              <a:gd name="connsiteY8" fmla="*/ 239013 h 291129"/>
              <a:gd name="connsiteX9" fmla="*/ 122685 w 724012"/>
              <a:gd name="connsiteY9" fmla="*/ 252166 h 291129"/>
              <a:gd name="connsiteX10" fmla="*/ 189015 w 724012"/>
              <a:gd name="connsiteY10" fmla="*/ 267251 h 291129"/>
              <a:gd name="connsiteX11" fmla="*/ 233400 w 724012"/>
              <a:gd name="connsiteY11" fmla="*/ 272178 h 291129"/>
              <a:gd name="connsiteX12" fmla="*/ 271302 w 724012"/>
              <a:gd name="connsiteY12" fmla="*/ 276916 h 291129"/>
              <a:gd name="connsiteX13" fmla="*/ 342369 w 724012"/>
              <a:gd name="connsiteY13" fmla="*/ 291129 h 291129"/>
              <a:gd name="connsiteX14" fmla="*/ 493980 w 724012"/>
              <a:gd name="connsiteY14" fmla="*/ 286391 h 291129"/>
              <a:gd name="connsiteX15" fmla="*/ 555572 w 724012"/>
              <a:gd name="connsiteY15" fmla="*/ 276916 h 291129"/>
              <a:gd name="connsiteX16" fmla="*/ 583999 w 724012"/>
              <a:gd name="connsiteY16" fmla="*/ 262702 h 291129"/>
              <a:gd name="connsiteX17" fmla="*/ 621901 w 724012"/>
              <a:gd name="connsiteY17" fmla="*/ 248489 h 291129"/>
              <a:gd name="connsiteX18" fmla="*/ 650328 w 724012"/>
              <a:gd name="connsiteY18" fmla="*/ 229538 h 291129"/>
              <a:gd name="connsiteX19" fmla="*/ 664542 w 724012"/>
              <a:gd name="connsiteY19" fmla="*/ 220062 h 291129"/>
              <a:gd name="connsiteX20" fmla="*/ 678755 w 724012"/>
              <a:gd name="connsiteY20" fmla="*/ 191635 h 291129"/>
              <a:gd name="connsiteX21" fmla="*/ 699451 w 724012"/>
              <a:gd name="connsiteY21" fmla="*/ 87403 h 291129"/>
              <a:gd name="connsiteX22" fmla="*/ 708925 w 724012"/>
              <a:gd name="connsiteY22" fmla="*/ 23006 h 291129"/>
              <a:gd name="connsiteX23" fmla="*/ 724012 w 724012"/>
              <a:gd name="connsiteY23" fmla="*/ 11598 h 291129"/>
              <a:gd name="connsiteX24" fmla="*/ 696835 w 724012"/>
              <a:gd name="connsiteY24" fmla="*/ 4738 h 291129"/>
              <a:gd name="connsiteX25" fmla="*/ 675950 w 724012"/>
              <a:gd name="connsiteY25" fmla="*/ 0 h 291129"/>
              <a:gd name="connsiteX26" fmla="*/ 586804 w 724012"/>
              <a:gd name="connsiteY26" fmla="*/ 4738 h 291129"/>
              <a:gd name="connsiteX27" fmla="*/ 546096 w 724012"/>
              <a:gd name="connsiteY27" fmla="*/ 6860 h 291129"/>
              <a:gd name="connsiteX28" fmla="*/ 531882 w 724012"/>
              <a:gd name="connsiteY28" fmla="*/ 11598 h 291129"/>
              <a:gd name="connsiteX29" fmla="*/ 498718 w 724012"/>
              <a:gd name="connsiteY29" fmla="*/ 16336 h 291129"/>
              <a:gd name="connsiteX30" fmla="*/ 484504 w 724012"/>
              <a:gd name="connsiteY30" fmla="*/ 21073 h 291129"/>
              <a:gd name="connsiteX31" fmla="*/ 29673 w 724012"/>
              <a:gd name="connsiteY31" fmla="*/ 11598 h 291129"/>
              <a:gd name="connsiteX0" fmla="*/ 1240 w 695579"/>
              <a:gd name="connsiteY0" fmla="*/ 11598 h 291129"/>
              <a:gd name="connsiteX1" fmla="*/ 15454 w 695579"/>
              <a:gd name="connsiteY1" fmla="*/ 35287 h 291129"/>
              <a:gd name="connsiteX2" fmla="*/ 20191 w 695579"/>
              <a:gd name="connsiteY2" fmla="*/ 101616 h 291129"/>
              <a:gd name="connsiteX3" fmla="*/ 29667 w 695579"/>
              <a:gd name="connsiteY3" fmla="*/ 130043 h 291129"/>
              <a:gd name="connsiteX4" fmla="*/ 34405 w 695579"/>
              <a:gd name="connsiteY4" fmla="*/ 148995 h 291129"/>
              <a:gd name="connsiteX5" fmla="*/ 43881 w 695579"/>
              <a:gd name="connsiteY5" fmla="*/ 177422 h 291129"/>
              <a:gd name="connsiteX6" fmla="*/ 48618 w 695579"/>
              <a:gd name="connsiteY6" fmla="*/ 215324 h 291129"/>
              <a:gd name="connsiteX7" fmla="*/ 62832 w 695579"/>
              <a:gd name="connsiteY7" fmla="*/ 229538 h 291129"/>
              <a:gd name="connsiteX8" fmla="*/ 91259 w 695579"/>
              <a:gd name="connsiteY8" fmla="*/ 239013 h 291129"/>
              <a:gd name="connsiteX9" fmla="*/ 94252 w 695579"/>
              <a:gd name="connsiteY9" fmla="*/ 252166 h 291129"/>
              <a:gd name="connsiteX10" fmla="*/ 160582 w 695579"/>
              <a:gd name="connsiteY10" fmla="*/ 267251 h 291129"/>
              <a:gd name="connsiteX11" fmla="*/ 204967 w 695579"/>
              <a:gd name="connsiteY11" fmla="*/ 272178 h 291129"/>
              <a:gd name="connsiteX12" fmla="*/ 242869 w 695579"/>
              <a:gd name="connsiteY12" fmla="*/ 276916 h 291129"/>
              <a:gd name="connsiteX13" fmla="*/ 313936 w 695579"/>
              <a:gd name="connsiteY13" fmla="*/ 291129 h 291129"/>
              <a:gd name="connsiteX14" fmla="*/ 465547 w 695579"/>
              <a:gd name="connsiteY14" fmla="*/ 286391 h 291129"/>
              <a:gd name="connsiteX15" fmla="*/ 527139 w 695579"/>
              <a:gd name="connsiteY15" fmla="*/ 276916 h 291129"/>
              <a:gd name="connsiteX16" fmla="*/ 555566 w 695579"/>
              <a:gd name="connsiteY16" fmla="*/ 262702 h 291129"/>
              <a:gd name="connsiteX17" fmla="*/ 593468 w 695579"/>
              <a:gd name="connsiteY17" fmla="*/ 248489 h 291129"/>
              <a:gd name="connsiteX18" fmla="*/ 621895 w 695579"/>
              <a:gd name="connsiteY18" fmla="*/ 229538 h 291129"/>
              <a:gd name="connsiteX19" fmla="*/ 636109 w 695579"/>
              <a:gd name="connsiteY19" fmla="*/ 220062 h 291129"/>
              <a:gd name="connsiteX20" fmla="*/ 650322 w 695579"/>
              <a:gd name="connsiteY20" fmla="*/ 191635 h 291129"/>
              <a:gd name="connsiteX21" fmla="*/ 671018 w 695579"/>
              <a:gd name="connsiteY21" fmla="*/ 87403 h 291129"/>
              <a:gd name="connsiteX22" fmla="*/ 680492 w 695579"/>
              <a:gd name="connsiteY22" fmla="*/ 23006 h 291129"/>
              <a:gd name="connsiteX23" fmla="*/ 695579 w 695579"/>
              <a:gd name="connsiteY23" fmla="*/ 11598 h 291129"/>
              <a:gd name="connsiteX24" fmla="*/ 668402 w 695579"/>
              <a:gd name="connsiteY24" fmla="*/ 4738 h 291129"/>
              <a:gd name="connsiteX25" fmla="*/ 647517 w 695579"/>
              <a:gd name="connsiteY25" fmla="*/ 0 h 291129"/>
              <a:gd name="connsiteX26" fmla="*/ 558371 w 695579"/>
              <a:gd name="connsiteY26" fmla="*/ 4738 h 291129"/>
              <a:gd name="connsiteX27" fmla="*/ 517663 w 695579"/>
              <a:gd name="connsiteY27" fmla="*/ 6860 h 291129"/>
              <a:gd name="connsiteX28" fmla="*/ 503449 w 695579"/>
              <a:gd name="connsiteY28" fmla="*/ 11598 h 291129"/>
              <a:gd name="connsiteX29" fmla="*/ 470285 w 695579"/>
              <a:gd name="connsiteY29" fmla="*/ 16336 h 291129"/>
              <a:gd name="connsiteX30" fmla="*/ 456071 w 695579"/>
              <a:gd name="connsiteY30" fmla="*/ 21073 h 291129"/>
              <a:gd name="connsiteX31" fmla="*/ 1240 w 695579"/>
              <a:gd name="connsiteY31" fmla="*/ 11598 h 291129"/>
              <a:gd name="connsiteX0" fmla="*/ 32216 w 726555"/>
              <a:gd name="connsiteY0" fmla="*/ 11598 h 291129"/>
              <a:gd name="connsiteX1" fmla="*/ 38015 w 726555"/>
              <a:gd name="connsiteY1" fmla="*/ 43701 h 291129"/>
              <a:gd name="connsiteX2" fmla="*/ 51167 w 726555"/>
              <a:gd name="connsiteY2" fmla="*/ 101616 h 291129"/>
              <a:gd name="connsiteX3" fmla="*/ 60643 w 726555"/>
              <a:gd name="connsiteY3" fmla="*/ 130043 h 291129"/>
              <a:gd name="connsiteX4" fmla="*/ 65381 w 726555"/>
              <a:gd name="connsiteY4" fmla="*/ 148995 h 291129"/>
              <a:gd name="connsiteX5" fmla="*/ 74857 w 726555"/>
              <a:gd name="connsiteY5" fmla="*/ 177422 h 291129"/>
              <a:gd name="connsiteX6" fmla="*/ 79594 w 726555"/>
              <a:gd name="connsiteY6" fmla="*/ 215324 h 291129"/>
              <a:gd name="connsiteX7" fmla="*/ 93808 w 726555"/>
              <a:gd name="connsiteY7" fmla="*/ 229538 h 291129"/>
              <a:gd name="connsiteX8" fmla="*/ 122235 w 726555"/>
              <a:gd name="connsiteY8" fmla="*/ 239013 h 291129"/>
              <a:gd name="connsiteX9" fmla="*/ 125228 w 726555"/>
              <a:gd name="connsiteY9" fmla="*/ 252166 h 291129"/>
              <a:gd name="connsiteX10" fmla="*/ 191558 w 726555"/>
              <a:gd name="connsiteY10" fmla="*/ 267251 h 291129"/>
              <a:gd name="connsiteX11" fmla="*/ 235943 w 726555"/>
              <a:gd name="connsiteY11" fmla="*/ 272178 h 291129"/>
              <a:gd name="connsiteX12" fmla="*/ 273845 w 726555"/>
              <a:gd name="connsiteY12" fmla="*/ 276916 h 291129"/>
              <a:gd name="connsiteX13" fmla="*/ 344912 w 726555"/>
              <a:gd name="connsiteY13" fmla="*/ 291129 h 291129"/>
              <a:gd name="connsiteX14" fmla="*/ 496523 w 726555"/>
              <a:gd name="connsiteY14" fmla="*/ 286391 h 291129"/>
              <a:gd name="connsiteX15" fmla="*/ 558115 w 726555"/>
              <a:gd name="connsiteY15" fmla="*/ 276916 h 291129"/>
              <a:gd name="connsiteX16" fmla="*/ 586542 w 726555"/>
              <a:gd name="connsiteY16" fmla="*/ 262702 h 291129"/>
              <a:gd name="connsiteX17" fmla="*/ 624444 w 726555"/>
              <a:gd name="connsiteY17" fmla="*/ 248489 h 291129"/>
              <a:gd name="connsiteX18" fmla="*/ 652871 w 726555"/>
              <a:gd name="connsiteY18" fmla="*/ 229538 h 291129"/>
              <a:gd name="connsiteX19" fmla="*/ 667085 w 726555"/>
              <a:gd name="connsiteY19" fmla="*/ 220062 h 291129"/>
              <a:gd name="connsiteX20" fmla="*/ 681298 w 726555"/>
              <a:gd name="connsiteY20" fmla="*/ 191635 h 291129"/>
              <a:gd name="connsiteX21" fmla="*/ 701994 w 726555"/>
              <a:gd name="connsiteY21" fmla="*/ 87403 h 291129"/>
              <a:gd name="connsiteX22" fmla="*/ 711468 w 726555"/>
              <a:gd name="connsiteY22" fmla="*/ 23006 h 291129"/>
              <a:gd name="connsiteX23" fmla="*/ 726555 w 726555"/>
              <a:gd name="connsiteY23" fmla="*/ 11598 h 291129"/>
              <a:gd name="connsiteX24" fmla="*/ 699378 w 726555"/>
              <a:gd name="connsiteY24" fmla="*/ 4738 h 291129"/>
              <a:gd name="connsiteX25" fmla="*/ 678493 w 726555"/>
              <a:gd name="connsiteY25" fmla="*/ 0 h 291129"/>
              <a:gd name="connsiteX26" fmla="*/ 589347 w 726555"/>
              <a:gd name="connsiteY26" fmla="*/ 4738 h 291129"/>
              <a:gd name="connsiteX27" fmla="*/ 548639 w 726555"/>
              <a:gd name="connsiteY27" fmla="*/ 6860 h 291129"/>
              <a:gd name="connsiteX28" fmla="*/ 534425 w 726555"/>
              <a:gd name="connsiteY28" fmla="*/ 11598 h 291129"/>
              <a:gd name="connsiteX29" fmla="*/ 501261 w 726555"/>
              <a:gd name="connsiteY29" fmla="*/ 16336 h 291129"/>
              <a:gd name="connsiteX30" fmla="*/ 487047 w 726555"/>
              <a:gd name="connsiteY30" fmla="*/ 21073 h 291129"/>
              <a:gd name="connsiteX31" fmla="*/ 32216 w 72655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42737 w 694435"/>
              <a:gd name="connsiteY5" fmla="*/ 17742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53273 w 694435"/>
              <a:gd name="connsiteY7" fmla="*/ 22392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93108 w 686020"/>
              <a:gd name="connsiteY9" fmla="*/ 252166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7 w 686020"/>
              <a:gd name="connsiteY7" fmla="*/ 22673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86020" h="291129">
                <a:moveTo>
                  <a:pt x="96" y="11598"/>
                </a:moveTo>
                <a:cubicBezTo>
                  <a:pt x="6599" y="35003"/>
                  <a:pt x="3998" y="34690"/>
                  <a:pt x="5895" y="43701"/>
                </a:cubicBezTo>
                <a:cubicBezTo>
                  <a:pt x="10461" y="65392"/>
                  <a:pt x="15276" y="87226"/>
                  <a:pt x="19047" y="101616"/>
                </a:cubicBezTo>
                <a:cubicBezTo>
                  <a:pt x="22818" y="116006"/>
                  <a:pt x="27089" y="121679"/>
                  <a:pt x="28523" y="130043"/>
                </a:cubicBezTo>
                <a:cubicBezTo>
                  <a:pt x="29957" y="138407"/>
                  <a:pt x="27620" y="143436"/>
                  <a:pt x="27651" y="151800"/>
                </a:cubicBezTo>
                <a:cubicBezTo>
                  <a:pt x="27683" y="160164"/>
                  <a:pt x="25408" y="169640"/>
                  <a:pt x="28712" y="180227"/>
                </a:cubicBezTo>
                <a:cubicBezTo>
                  <a:pt x="32016" y="190814"/>
                  <a:pt x="46186" y="208508"/>
                  <a:pt x="47474" y="215324"/>
                </a:cubicBezTo>
                <a:cubicBezTo>
                  <a:pt x="48762" y="222140"/>
                  <a:pt x="32608" y="216241"/>
                  <a:pt x="36442" y="221124"/>
                </a:cubicBezTo>
                <a:cubicBezTo>
                  <a:pt x="40276" y="226007"/>
                  <a:pt x="62907" y="238981"/>
                  <a:pt x="70481" y="244622"/>
                </a:cubicBezTo>
                <a:cubicBezTo>
                  <a:pt x="78055" y="250263"/>
                  <a:pt x="67062" y="251200"/>
                  <a:pt x="81888" y="254971"/>
                </a:cubicBezTo>
                <a:cubicBezTo>
                  <a:pt x="96714" y="258743"/>
                  <a:pt x="117208" y="253210"/>
                  <a:pt x="159438" y="267251"/>
                </a:cubicBezTo>
                <a:cubicBezTo>
                  <a:pt x="167897" y="272890"/>
                  <a:pt x="190109" y="270567"/>
                  <a:pt x="203823" y="272178"/>
                </a:cubicBezTo>
                <a:lnTo>
                  <a:pt x="241725" y="276916"/>
                </a:lnTo>
                <a:cubicBezTo>
                  <a:pt x="283719" y="290913"/>
                  <a:pt x="260225" y="285288"/>
                  <a:pt x="312792" y="291129"/>
                </a:cubicBezTo>
                <a:lnTo>
                  <a:pt x="464403" y="286391"/>
                </a:lnTo>
                <a:cubicBezTo>
                  <a:pt x="478791" y="285672"/>
                  <a:pt x="509747" y="280978"/>
                  <a:pt x="525995" y="276916"/>
                </a:cubicBezTo>
                <a:cubicBezTo>
                  <a:pt x="545298" y="272090"/>
                  <a:pt x="536409" y="272995"/>
                  <a:pt x="554422" y="262702"/>
                </a:cubicBezTo>
                <a:cubicBezTo>
                  <a:pt x="573690" y="251692"/>
                  <a:pt x="571599" y="253671"/>
                  <a:pt x="592324" y="248489"/>
                </a:cubicBezTo>
                <a:lnTo>
                  <a:pt x="620751" y="229538"/>
                </a:lnTo>
                <a:lnTo>
                  <a:pt x="634965" y="220062"/>
                </a:lnTo>
                <a:cubicBezTo>
                  <a:pt x="640931" y="211112"/>
                  <a:pt x="643360" y="213745"/>
                  <a:pt x="649178" y="191635"/>
                </a:cubicBezTo>
                <a:cubicBezTo>
                  <a:pt x="654996" y="169525"/>
                  <a:pt x="654802" y="132615"/>
                  <a:pt x="669874" y="87403"/>
                </a:cubicBezTo>
                <a:cubicBezTo>
                  <a:pt x="671233" y="73815"/>
                  <a:pt x="676657" y="36108"/>
                  <a:pt x="679348" y="23006"/>
                </a:cubicBezTo>
                <a:cubicBezTo>
                  <a:pt x="682039" y="9904"/>
                  <a:pt x="682861" y="13531"/>
                  <a:pt x="686020" y="8793"/>
                </a:cubicBezTo>
                <a:cubicBezTo>
                  <a:pt x="684441" y="897"/>
                  <a:pt x="673866" y="6203"/>
                  <a:pt x="667258" y="4738"/>
                </a:cubicBezTo>
                <a:cubicBezTo>
                  <a:pt x="660650" y="3273"/>
                  <a:pt x="664711" y="0"/>
                  <a:pt x="646373" y="0"/>
                </a:cubicBezTo>
                <a:cubicBezTo>
                  <a:pt x="628035" y="0"/>
                  <a:pt x="588812" y="3159"/>
                  <a:pt x="557227" y="4738"/>
                </a:cubicBezTo>
                <a:cubicBezTo>
                  <a:pt x="537600" y="17821"/>
                  <a:pt x="525673" y="5717"/>
                  <a:pt x="516519" y="6860"/>
                </a:cubicBezTo>
                <a:cubicBezTo>
                  <a:pt x="507365" y="8003"/>
                  <a:pt x="507202" y="10618"/>
                  <a:pt x="502305" y="11598"/>
                </a:cubicBezTo>
                <a:cubicBezTo>
                  <a:pt x="491355" y="13788"/>
                  <a:pt x="480196" y="14757"/>
                  <a:pt x="469141" y="16336"/>
                </a:cubicBezTo>
                <a:cubicBezTo>
                  <a:pt x="464403" y="17915"/>
                  <a:pt x="459913" y="20796"/>
                  <a:pt x="454927" y="21073"/>
                </a:cubicBezTo>
                <a:cubicBezTo>
                  <a:pt x="321414" y="28490"/>
                  <a:pt x="-6407" y="-11807"/>
                  <a:pt x="96" y="11598"/>
                </a:cubicBez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3096001" y="3600451"/>
            <a:ext cx="847350" cy="831518"/>
          </a:xfrm>
          <a:custGeom>
            <a:avLst/>
            <a:gdLst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200235 w 707182"/>
              <a:gd name="connsiteY10" fmla="*/ 270116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9945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9104"/>
              <a:gd name="connsiteY0" fmla="*/ 28487 h 308018"/>
              <a:gd name="connsiteX1" fmla="*/ 43887 w 709104"/>
              <a:gd name="connsiteY1" fmla="*/ 52176 h 308018"/>
              <a:gd name="connsiteX2" fmla="*/ 48624 w 709104"/>
              <a:gd name="connsiteY2" fmla="*/ 118505 h 308018"/>
              <a:gd name="connsiteX3" fmla="*/ 58100 w 709104"/>
              <a:gd name="connsiteY3" fmla="*/ 146932 h 308018"/>
              <a:gd name="connsiteX4" fmla="*/ 62838 w 709104"/>
              <a:gd name="connsiteY4" fmla="*/ 165884 h 308018"/>
              <a:gd name="connsiteX5" fmla="*/ 72314 w 709104"/>
              <a:gd name="connsiteY5" fmla="*/ 194311 h 308018"/>
              <a:gd name="connsiteX6" fmla="*/ 77051 w 709104"/>
              <a:gd name="connsiteY6" fmla="*/ 232213 h 308018"/>
              <a:gd name="connsiteX7" fmla="*/ 91265 w 709104"/>
              <a:gd name="connsiteY7" fmla="*/ 246427 h 308018"/>
              <a:gd name="connsiteX8" fmla="*/ 119692 w 709104"/>
              <a:gd name="connsiteY8" fmla="*/ 255902 h 308018"/>
              <a:gd name="connsiteX9" fmla="*/ 122685 w 709104"/>
              <a:gd name="connsiteY9" fmla="*/ 269055 h 308018"/>
              <a:gd name="connsiteX10" fmla="*/ 189015 w 709104"/>
              <a:gd name="connsiteY10" fmla="*/ 284140 h 308018"/>
              <a:gd name="connsiteX11" fmla="*/ 233400 w 709104"/>
              <a:gd name="connsiteY11" fmla="*/ 289067 h 308018"/>
              <a:gd name="connsiteX12" fmla="*/ 271302 w 709104"/>
              <a:gd name="connsiteY12" fmla="*/ 293805 h 308018"/>
              <a:gd name="connsiteX13" fmla="*/ 342369 w 709104"/>
              <a:gd name="connsiteY13" fmla="*/ 308018 h 308018"/>
              <a:gd name="connsiteX14" fmla="*/ 493980 w 709104"/>
              <a:gd name="connsiteY14" fmla="*/ 303280 h 308018"/>
              <a:gd name="connsiteX15" fmla="*/ 555572 w 709104"/>
              <a:gd name="connsiteY15" fmla="*/ 293805 h 308018"/>
              <a:gd name="connsiteX16" fmla="*/ 583999 w 709104"/>
              <a:gd name="connsiteY16" fmla="*/ 279591 h 308018"/>
              <a:gd name="connsiteX17" fmla="*/ 621901 w 709104"/>
              <a:gd name="connsiteY17" fmla="*/ 265378 h 308018"/>
              <a:gd name="connsiteX18" fmla="*/ 650328 w 709104"/>
              <a:gd name="connsiteY18" fmla="*/ 246427 h 308018"/>
              <a:gd name="connsiteX19" fmla="*/ 664542 w 709104"/>
              <a:gd name="connsiteY19" fmla="*/ 236951 h 308018"/>
              <a:gd name="connsiteX20" fmla="*/ 678755 w 709104"/>
              <a:gd name="connsiteY20" fmla="*/ 208524 h 308018"/>
              <a:gd name="connsiteX21" fmla="*/ 699451 w 709104"/>
              <a:gd name="connsiteY21" fmla="*/ 104292 h 308018"/>
              <a:gd name="connsiteX22" fmla="*/ 708925 w 709104"/>
              <a:gd name="connsiteY22" fmla="*/ 39895 h 308018"/>
              <a:gd name="connsiteX23" fmla="*/ 707182 w 709104"/>
              <a:gd name="connsiteY23" fmla="*/ 28487 h 308018"/>
              <a:gd name="connsiteX24" fmla="*/ 702444 w 709104"/>
              <a:gd name="connsiteY24" fmla="*/ 4798 h 308018"/>
              <a:gd name="connsiteX25" fmla="*/ 678755 w 709104"/>
              <a:gd name="connsiteY25" fmla="*/ 60 h 308018"/>
              <a:gd name="connsiteX26" fmla="*/ 583999 w 709104"/>
              <a:gd name="connsiteY26" fmla="*/ 4798 h 308018"/>
              <a:gd name="connsiteX27" fmla="*/ 546096 w 709104"/>
              <a:gd name="connsiteY27" fmla="*/ 23749 h 308018"/>
              <a:gd name="connsiteX28" fmla="*/ 531882 w 709104"/>
              <a:gd name="connsiteY28" fmla="*/ 28487 h 308018"/>
              <a:gd name="connsiteX29" fmla="*/ 498718 w 709104"/>
              <a:gd name="connsiteY29" fmla="*/ 33225 h 308018"/>
              <a:gd name="connsiteX30" fmla="*/ 484504 w 709104"/>
              <a:gd name="connsiteY30" fmla="*/ 37962 h 308018"/>
              <a:gd name="connsiteX31" fmla="*/ 29673 w 709104"/>
              <a:gd name="connsiteY31" fmla="*/ 28487 h 308018"/>
              <a:gd name="connsiteX0" fmla="*/ 29673 w 724012"/>
              <a:gd name="connsiteY0" fmla="*/ 28427 h 307958"/>
              <a:gd name="connsiteX1" fmla="*/ 43887 w 724012"/>
              <a:gd name="connsiteY1" fmla="*/ 52116 h 307958"/>
              <a:gd name="connsiteX2" fmla="*/ 48624 w 724012"/>
              <a:gd name="connsiteY2" fmla="*/ 118445 h 307958"/>
              <a:gd name="connsiteX3" fmla="*/ 58100 w 724012"/>
              <a:gd name="connsiteY3" fmla="*/ 146872 h 307958"/>
              <a:gd name="connsiteX4" fmla="*/ 62838 w 724012"/>
              <a:gd name="connsiteY4" fmla="*/ 165824 h 307958"/>
              <a:gd name="connsiteX5" fmla="*/ 72314 w 724012"/>
              <a:gd name="connsiteY5" fmla="*/ 194251 h 307958"/>
              <a:gd name="connsiteX6" fmla="*/ 77051 w 724012"/>
              <a:gd name="connsiteY6" fmla="*/ 232153 h 307958"/>
              <a:gd name="connsiteX7" fmla="*/ 91265 w 724012"/>
              <a:gd name="connsiteY7" fmla="*/ 246367 h 307958"/>
              <a:gd name="connsiteX8" fmla="*/ 119692 w 724012"/>
              <a:gd name="connsiteY8" fmla="*/ 255842 h 307958"/>
              <a:gd name="connsiteX9" fmla="*/ 122685 w 724012"/>
              <a:gd name="connsiteY9" fmla="*/ 268995 h 307958"/>
              <a:gd name="connsiteX10" fmla="*/ 189015 w 724012"/>
              <a:gd name="connsiteY10" fmla="*/ 284080 h 307958"/>
              <a:gd name="connsiteX11" fmla="*/ 233400 w 724012"/>
              <a:gd name="connsiteY11" fmla="*/ 289007 h 307958"/>
              <a:gd name="connsiteX12" fmla="*/ 271302 w 724012"/>
              <a:gd name="connsiteY12" fmla="*/ 293745 h 307958"/>
              <a:gd name="connsiteX13" fmla="*/ 342369 w 724012"/>
              <a:gd name="connsiteY13" fmla="*/ 307958 h 307958"/>
              <a:gd name="connsiteX14" fmla="*/ 493980 w 724012"/>
              <a:gd name="connsiteY14" fmla="*/ 303220 h 307958"/>
              <a:gd name="connsiteX15" fmla="*/ 555572 w 724012"/>
              <a:gd name="connsiteY15" fmla="*/ 293745 h 307958"/>
              <a:gd name="connsiteX16" fmla="*/ 583999 w 724012"/>
              <a:gd name="connsiteY16" fmla="*/ 279531 h 307958"/>
              <a:gd name="connsiteX17" fmla="*/ 621901 w 724012"/>
              <a:gd name="connsiteY17" fmla="*/ 265318 h 307958"/>
              <a:gd name="connsiteX18" fmla="*/ 650328 w 724012"/>
              <a:gd name="connsiteY18" fmla="*/ 246367 h 307958"/>
              <a:gd name="connsiteX19" fmla="*/ 664542 w 724012"/>
              <a:gd name="connsiteY19" fmla="*/ 236891 h 307958"/>
              <a:gd name="connsiteX20" fmla="*/ 678755 w 724012"/>
              <a:gd name="connsiteY20" fmla="*/ 208464 h 307958"/>
              <a:gd name="connsiteX21" fmla="*/ 699451 w 724012"/>
              <a:gd name="connsiteY21" fmla="*/ 104232 h 307958"/>
              <a:gd name="connsiteX22" fmla="*/ 708925 w 724012"/>
              <a:gd name="connsiteY22" fmla="*/ 39835 h 307958"/>
              <a:gd name="connsiteX23" fmla="*/ 724012 w 724012"/>
              <a:gd name="connsiteY23" fmla="*/ 28427 h 307958"/>
              <a:gd name="connsiteX24" fmla="*/ 702444 w 724012"/>
              <a:gd name="connsiteY24" fmla="*/ 4738 h 307958"/>
              <a:gd name="connsiteX25" fmla="*/ 678755 w 724012"/>
              <a:gd name="connsiteY25" fmla="*/ 0 h 307958"/>
              <a:gd name="connsiteX26" fmla="*/ 583999 w 724012"/>
              <a:gd name="connsiteY26" fmla="*/ 4738 h 307958"/>
              <a:gd name="connsiteX27" fmla="*/ 546096 w 724012"/>
              <a:gd name="connsiteY27" fmla="*/ 23689 h 307958"/>
              <a:gd name="connsiteX28" fmla="*/ 531882 w 724012"/>
              <a:gd name="connsiteY28" fmla="*/ 28427 h 307958"/>
              <a:gd name="connsiteX29" fmla="*/ 498718 w 724012"/>
              <a:gd name="connsiteY29" fmla="*/ 33165 h 307958"/>
              <a:gd name="connsiteX30" fmla="*/ 484504 w 724012"/>
              <a:gd name="connsiteY30" fmla="*/ 37902 h 307958"/>
              <a:gd name="connsiteX31" fmla="*/ 29673 w 724012"/>
              <a:gd name="connsiteY31" fmla="*/ 28427 h 307958"/>
              <a:gd name="connsiteX0" fmla="*/ 29673 w 724012"/>
              <a:gd name="connsiteY0" fmla="*/ 29166 h 308697"/>
              <a:gd name="connsiteX1" fmla="*/ 43887 w 724012"/>
              <a:gd name="connsiteY1" fmla="*/ 52855 h 308697"/>
              <a:gd name="connsiteX2" fmla="*/ 48624 w 724012"/>
              <a:gd name="connsiteY2" fmla="*/ 119184 h 308697"/>
              <a:gd name="connsiteX3" fmla="*/ 58100 w 724012"/>
              <a:gd name="connsiteY3" fmla="*/ 147611 h 308697"/>
              <a:gd name="connsiteX4" fmla="*/ 62838 w 724012"/>
              <a:gd name="connsiteY4" fmla="*/ 166563 h 308697"/>
              <a:gd name="connsiteX5" fmla="*/ 72314 w 724012"/>
              <a:gd name="connsiteY5" fmla="*/ 194990 h 308697"/>
              <a:gd name="connsiteX6" fmla="*/ 77051 w 724012"/>
              <a:gd name="connsiteY6" fmla="*/ 232892 h 308697"/>
              <a:gd name="connsiteX7" fmla="*/ 91265 w 724012"/>
              <a:gd name="connsiteY7" fmla="*/ 247106 h 308697"/>
              <a:gd name="connsiteX8" fmla="*/ 119692 w 724012"/>
              <a:gd name="connsiteY8" fmla="*/ 256581 h 308697"/>
              <a:gd name="connsiteX9" fmla="*/ 122685 w 724012"/>
              <a:gd name="connsiteY9" fmla="*/ 269734 h 308697"/>
              <a:gd name="connsiteX10" fmla="*/ 189015 w 724012"/>
              <a:gd name="connsiteY10" fmla="*/ 284819 h 308697"/>
              <a:gd name="connsiteX11" fmla="*/ 233400 w 724012"/>
              <a:gd name="connsiteY11" fmla="*/ 289746 h 308697"/>
              <a:gd name="connsiteX12" fmla="*/ 271302 w 724012"/>
              <a:gd name="connsiteY12" fmla="*/ 294484 h 308697"/>
              <a:gd name="connsiteX13" fmla="*/ 342369 w 724012"/>
              <a:gd name="connsiteY13" fmla="*/ 308697 h 308697"/>
              <a:gd name="connsiteX14" fmla="*/ 493980 w 724012"/>
              <a:gd name="connsiteY14" fmla="*/ 303959 h 308697"/>
              <a:gd name="connsiteX15" fmla="*/ 555572 w 724012"/>
              <a:gd name="connsiteY15" fmla="*/ 294484 h 308697"/>
              <a:gd name="connsiteX16" fmla="*/ 583999 w 724012"/>
              <a:gd name="connsiteY16" fmla="*/ 280270 h 308697"/>
              <a:gd name="connsiteX17" fmla="*/ 621901 w 724012"/>
              <a:gd name="connsiteY17" fmla="*/ 266057 h 308697"/>
              <a:gd name="connsiteX18" fmla="*/ 650328 w 724012"/>
              <a:gd name="connsiteY18" fmla="*/ 247106 h 308697"/>
              <a:gd name="connsiteX19" fmla="*/ 664542 w 724012"/>
              <a:gd name="connsiteY19" fmla="*/ 237630 h 308697"/>
              <a:gd name="connsiteX20" fmla="*/ 678755 w 724012"/>
              <a:gd name="connsiteY20" fmla="*/ 209203 h 308697"/>
              <a:gd name="connsiteX21" fmla="*/ 699451 w 724012"/>
              <a:gd name="connsiteY21" fmla="*/ 104971 h 308697"/>
              <a:gd name="connsiteX22" fmla="*/ 708925 w 724012"/>
              <a:gd name="connsiteY22" fmla="*/ 40574 h 308697"/>
              <a:gd name="connsiteX23" fmla="*/ 724012 w 724012"/>
              <a:gd name="connsiteY23" fmla="*/ 29166 h 308697"/>
              <a:gd name="connsiteX24" fmla="*/ 696835 w 724012"/>
              <a:gd name="connsiteY24" fmla="*/ 22306 h 308697"/>
              <a:gd name="connsiteX25" fmla="*/ 678755 w 724012"/>
              <a:gd name="connsiteY25" fmla="*/ 739 h 308697"/>
              <a:gd name="connsiteX26" fmla="*/ 583999 w 724012"/>
              <a:gd name="connsiteY26" fmla="*/ 5477 h 308697"/>
              <a:gd name="connsiteX27" fmla="*/ 546096 w 724012"/>
              <a:gd name="connsiteY27" fmla="*/ 24428 h 308697"/>
              <a:gd name="connsiteX28" fmla="*/ 531882 w 724012"/>
              <a:gd name="connsiteY28" fmla="*/ 29166 h 308697"/>
              <a:gd name="connsiteX29" fmla="*/ 498718 w 724012"/>
              <a:gd name="connsiteY29" fmla="*/ 33904 h 308697"/>
              <a:gd name="connsiteX30" fmla="*/ 484504 w 724012"/>
              <a:gd name="connsiteY30" fmla="*/ 38641 h 308697"/>
              <a:gd name="connsiteX31" fmla="*/ 29673 w 724012"/>
              <a:gd name="connsiteY31" fmla="*/ 29166 h 308697"/>
              <a:gd name="connsiteX0" fmla="*/ 29673 w 724012"/>
              <a:gd name="connsiteY0" fmla="*/ 23845 h 303376"/>
              <a:gd name="connsiteX1" fmla="*/ 43887 w 724012"/>
              <a:gd name="connsiteY1" fmla="*/ 47534 h 303376"/>
              <a:gd name="connsiteX2" fmla="*/ 48624 w 724012"/>
              <a:gd name="connsiteY2" fmla="*/ 113863 h 303376"/>
              <a:gd name="connsiteX3" fmla="*/ 58100 w 724012"/>
              <a:gd name="connsiteY3" fmla="*/ 142290 h 303376"/>
              <a:gd name="connsiteX4" fmla="*/ 62838 w 724012"/>
              <a:gd name="connsiteY4" fmla="*/ 161242 h 303376"/>
              <a:gd name="connsiteX5" fmla="*/ 72314 w 724012"/>
              <a:gd name="connsiteY5" fmla="*/ 189669 h 303376"/>
              <a:gd name="connsiteX6" fmla="*/ 77051 w 724012"/>
              <a:gd name="connsiteY6" fmla="*/ 227571 h 303376"/>
              <a:gd name="connsiteX7" fmla="*/ 91265 w 724012"/>
              <a:gd name="connsiteY7" fmla="*/ 241785 h 303376"/>
              <a:gd name="connsiteX8" fmla="*/ 119692 w 724012"/>
              <a:gd name="connsiteY8" fmla="*/ 251260 h 303376"/>
              <a:gd name="connsiteX9" fmla="*/ 122685 w 724012"/>
              <a:gd name="connsiteY9" fmla="*/ 264413 h 303376"/>
              <a:gd name="connsiteX10" fmla="*/ 189015 w 724012"/>
              <a:gd name="connsiteY10" fmla="*/ 279498 h 303376"/>
              <a:gd name="connsiteX11" fmla="*/ 233400 w 724012"/>
              <a:gd name="connsiteY11" fmla="*/ 284425 h 303376"/>
              <a:gd name="connsiteX12" fmla="*/ 271302 w 724012"/>
              <a:gd name="connsiteY12" fmla="*/ 289163 h 303376"/>
              <a:gd name="connsiteX13" fmla="*/ 342369 w 724012"/>
              <a:gd name="connsiteY13" fmla="*/ 303376 h 303376"/>
              <a:gd name="connsiteX14" fmla="*/ 493980 w 724012"/>
              <a:gd name="connsiteY14" fmla="*/ 298638 h 303376"/>
              <a:gd name="connsiteX15" fmla="*/ 555572 w 724012"/>
              <a:gd name="connsiteY15" fmla="*/ 289163 h 303376"/>
              <a:gd name="connsiteX16" fmla="*/ 583999 w 724012"/>
              <a:gd name="connsiteY16" fmla="*/ 274949 h 303376"/>
              <a:gd name="connsiteX17" fmla="*/ 621901 w 724012"/>
              <a:gd name="connsiteY17" fmla="*/ 260736 h 303376"/>
              <a:gd name="connsiteX18" fmla="*/ 650328 w 724012"/>
              <a:gd name="connsiteY18" fmla="*/ 241785 h 303376"/>
              <a:gd name="connsiteX19" fmla="*/ 664542 w 724012"/>
              <a:gd name="connsiteY19" fmla="*/ 232309 h 303376"/>
              <a:gd name="connsiteX20" fmla="*/ 678755 w 724012"/>
              <a:gd name="connsiteY20" fmla="*/ 203882 h 303376"/>
              <a:gd name="connsiteX21" fmla="*/ 699451 w 724012"/>
              <a:gd name="connsiteY21" fmla="*/ 99650 h 303376"/>
              <a:gd name="connsiteX22" fmla="*/ 708925 w 724012"/>
              <a:gd name="connsiteY22" fmla="*/ 35253 h 303376"/>
              <a:gd name="connsiteX23" fmla="*/ 724012 w 724012"/>
              <a:gd name="connsiteY23" fmla="*/ 23845 h 303376"/>
              <a:gd name="connsiteX24" fmla="*/ 696835 w 724012"/>
              <a:gd name="connsiteY24" fmla="*/ 16985 h 303376"/>
              <a:gd name="connsiteX25" fmla="*/ 675950 w 724012"/>
              <a:gd name="connsiteY25" fmla="*/ 12247 h 303376"/>
              <a:gd name="connsiteX26" fmla="*/ 583999 w 724012"/>
              <a:gd name="connsiteY26" fmla="*/ 156 h 303376"/>
              <a:gd name="connsiteX27" fmla="*/ 546096 w 724012"/>
              <a:gd name="connsiteY27" fmla="*/ 19107 h 303376"/>
              <a:gd name="connsiteX28" fmla="*/ 531882 w 724012"/>
              <a:gd name="connsiteY28" fmla="*/ 23845 h 303376"/>
              <a:gd name="connsiteX29" fmla="*/ 498718 w 724012"/>
              <a:gd name="connsiteY29" fmla="*/ 28583 h 303376"/>
              <a:gd name="connsiteX30" fmla="*/ 484504 w 724012"/>
              <a:gd name="connsiteY30" fmla="*/ 33320 h 303376"/>
              <a:gd name="connsiteX31" fmla="*/ 29673 w 724012"/>
              <a:gd name="connsiteY31" fmla="*/ 23845 h 303376"/>
              <a:gd name="connsiteX0" fmla="*/ 29673 w 724012"/>
              <a:gd name="connsiteY0" fmla="*/ 11598 h 291129"/>
              <a:gd name="connsiteX1" fmla="*/ 43887 w 724012"/>
              <a:gd name="connsiteY1" fmla="*/ 35287 h 291129"/>
              <a:gd name="connsiteX2" fmla="*/ 48624 w 724012"/>
              <a:gd name="connsiteY2" fmla="*/ 101616 h 291129"/>
              <a:gd name="connsiteX3" fmla="*/ 58100 w 724012"/>
              <a:gd name="connsiteY3" fmla="*/ 130043 h 291129"/>
              <a:gd name="connsiteX4" fmla="*/ 62838 w 724012"/>
              <a:gd name="connsiteY4" fmla="*/ 148995 h 291129"/>
              <a:gd name="connsiteX5" fmla="*/ 72314 w 724012"/>
              <a:gd name="connsiteY5" fmla="*/ 177422 h 291129"/>
              <a:gd name="connsiteX6" fmla="*/ 77051 w 724012"/>
              <a:gd name="connsiteY6" fmla="*/ 215324 h 291129"/>
              <a:gd name="connsiteX7" fmla="*/ 91265 w 724012"/>
              <a:gd name="connsiteY7" fmla="*/ 229538 h 291129"/>
              <a:gd name="connsiteX8" fmla="*/ 119692 w 724012"/>
              <a:gd name="connsiteY8" fmla="*/ 239013 h 291129"/>
              <a:gd name="connsiteX9" fmla="*/ 122685 w 724012"/>
              <a:gd name="connsiteY9" fmla="*/ 252166 h 291129"/>
              <a:gd name="connsiteX10" fmla="*/ 189015 w 724012"/>
              <a:gd name="connsiteY10" fmla="*/ 267251 h 291129"/>
              <a:gd name="connsiteX11" fmla="*/ 233400 w 724012"/>
              <a:gd name="connsiteY11" fmla="*/ 272178 h 291129"/>
              <a:gd name="connsiteX12" fmla="*/ 271302 w 724012"/>
              <a:gd name="connsiteY12" fmla="*/ 276916 h 291129"/>
              <a:gd name="connsiteX13" fmla="*/ 342369 w 724012"/>
              <a:gd name="connsiteY13" fmla="*/ 291129 h 291129"/>
              <a:gd name="connsiteX14" fmla="*/ 493980 w 724012"/>
              <a:gd name="connsiteY14" fmla="*/ 286391 h 291129"/>
              <a:gd name="connsiteX15" fmla="*/ 555572 w 724012"/>
              <a:gd name="connsiteY15" fmla="*/ 276916 h 291129"/>
              <a:gd name="connsiteX16" fmla="*/ 583999 w 724012"/>
              <a:gd name="connsiteY16" fmla="*/ 262702 h 291129"/>
              <a:gd name="connsiteX17" fmla="*/ 621901 w 724012"/>
              <a:gd name="connsiteY17" fmla="*/ 248489 h 291129"/>
              <a:gd name="connsiteX18" fmla="*/ 650328 w 724012"/>
              <a:gd name="connsiteY18" fmla="*/ 229538 h 291129"/>
              <a:gd name="connsiteX19" fmla="*/ 664542 w 724012"/>
              <a:gd name="connsiteY19" fmla="*/ 220062 h 291129"/>
              <a:gd name="connsiteX20" fmla="*/ 678755 w 724012"/>
              <a:gd name="connsiteY20" fmla="*/ 191635 h 291129"/>
              <a:gd name="connsiteX21" fmla="*/ 699451 w 724012"/>
              <a:gd name="connsiteY21" fmla="*/ 87403 h 291129"/>
              <a:gd name="connsiteX22" fmla="*/ 708925 w 724012"/>
              <a:gd name="connsiteY22" fmla="*/ 23006 h 291129"/>
              <a:gd name="connsiteX23" fmla="*/ 724012 w 724012"/>
              <a:gd name="connsiteY23" fmla="*/ 11598 h 291129"/>
              <a:gd name="connsiteX24" fmla="*/ 696835 w 724012"/>
              <a:gd name="connsiteY24" fmla="*/ 4738 h 291129"/>
              <a:gd name="connsiteX25" fmla="*/ 675950 w 724012"/>
              <a:gd name="connsiteY25" fmla="*/ 0 h 291129"/>
              <a:gd name="connsiteX26" fmla="*/ 586804 w 724012"/>
              <a:gd name="connsiteY26" fmla="*/ 4738 h 291129"/>
              <a:gd name="connsiteX27" fmla="*/ 546096 w 724012"/>
              <a:gd name="connsiteY27" fmla="*/ 6860 h 291129"/>
              <a:gd name="connsiteX28" fmla="*/ 531882 w 724012"/>
              <a:gd name="connsiteY28" fmla="*/ 11598 h 291129"/>
              <a:gd name="connsiteX29" fmla="*/ 498718 w 724012"/>
              <a:gd name="connsiteY29" fmla="*/ 16336 h 291129"/>
              <a:gd name="connsiteX30" fmla="*/ 484504 w 724012"/>
              <a:gd name="connsiteY30" fmla="*/ 21073 h 291129"/>
              <a:gd name="connsiteX31" fmla="*/ 29673 w 724012"/>
              <a:gd name="connsiteY31" fmla="*/ 11598 h 291129"/>
              <a:gd name="connsiteX0" fmla="*/ 1240 w 695579"/>
              <a:gd name="connsiteY0" fmla="*/ 11598 h 291129"/>
              <a:gd name="connsiteX1" fmla="*/ 15454 w 695579"/>
              <a:gd name="connsiteY1" fmla="*/ 35287 h 291129"/>
              <a:gd name="connsiteX2" fmla="*/ 20191 w 695579"/>
              <a:gd name="connsiteY2" fmla="*/ 101616 h 291129"/>
              <a:gd name="connsiteX3" fmla="*/ 29667 w 695579"/>
              <a:gd name="connsiteY3" fmla="*/ 130043 h 291129"/>
              <a:gd name="connsiteX4" fmla="*/ 34405 w 695579"/>
              <a:gd name="connsiteY4" fmla="*/ 148995 h 291129"/>
              <a:gd name="connsiteX5" fmla="*/ 43881 w 695579"/>
              <a:gd name="connsiteY5" fmla="*/ 177422 h 291129"/>
              <a:gd name="connsiteX6" fmla="*/ 48618 w 695579"/>
              <a:gd name="connsiteY6" fmla="*/ 215324 h 291129"/>
              <a:gd name="connsiteX7" fmla="*/ 62832 w 695579"/>
              <a:gd name="connsiteY7" fmla="*/ 229538 h 291129"/>
              <a:gd name="connsiteX8" fmla="*/ 91259 w 695579"/>
              <a:gd name="connsiteY8" fmla="*/ 239013 h 291129"/>
              <a:gd name="connsiteX9" fmla="*/ 94252 w 695579"/>
              <a:gd name="connsiteY9" fmla="*/ 252166 h 291129"/>
              <a:gd name="connsiteX10" fmla="*/ 160582 w 695579"/>
              <a:gd name="connsiteY10" fmla="*/ 267251 h 291129"/>
              <a:gd name="connsiteX11" fmla="*/ 204967 w 695579"/>
              <a:gd name="connsiteY11" fmla="*/ 272178 h 291129"/>
              <a:gd name="connsiteX12" fmla="*/ 242869 w 695579"/>
              <a:gd name="connsiteY12" fmla="*/ 276916 h 291129"/>
              <a:gd name="connsiteX13" fmla="*/ 313936 w 695579"/>
              <a:gd name="connsiteY13" fmla="*/ 291129 h 291129"/>
              <a:gd name="connsiteX14" fmla="*/ 465547 w 695579"/>
              <a:gd name="connsiteY14" fmla="*/ 286391 h 291129"/>
              <a:gd name="connsiteX15" fmla="*/ 527139 w 695579"/>
              <a:gd name="connsiteY15" fmla="*/ 276916 h 291129"/>
              <a:gd name="connsiteX16" fmla="*/ 555566 w 695579"/>
              <a:gd name="connsiteY16" fmla="*/ 262702 h 291129"/>
              <a:gd name="connsiteX17" fmla="*/ 593468 w 695579"/>
              <a:gd name="connsiteY17" fmla="*/ 248489 h 291129"/>
              <a:gd name="connsiteX18" fmla="*/ 621895 w 695579"/>
              <a:gd name="connsiteY18" fmla="*/ 229538 h 291129"/>
              <a:gd name="connsiteX19" fmla="*/ 636109 w 695579"/>
              <a:gd name="connsiteY19" fmla="*/ 220062 h 291129"/>
              <a:gd name="connsiteX20" fmla="*/ 650322 w 695579"/>
              <a:gd name="connsiteY20" fmla="*/ 191635 h 291129"/>
              <a:gd name="connsiteX21" fmla="*/ 671018 w 695579"/>
              <a:gd name="connsiteY21" fmla="*/ 87403 h 291129"/>
              <a:gd name="connsiteX22" fmla="*/ 680492 w 695579"/>
              <a:gd name="connsiteY22" fmla="*/ 23006 h 291129"/>
              <a:gd name="connsiteX23" fmla="*/ 695579 w 695579"/>
              <a:gd name="connsiteY23" fmla="*/ 11598 h 291129"/>
              <a:gd name="connsiteX24" fmla="*/ 668402 w 695579"/>
              <a:gd name="connsiteY24" fmla="*/ 4738 h 291129"/>
              <a:gd name="connsiteX25" fmla="*/ 647517 w 695579"/>
              <a:gd name="connsiteY25" fmla="*/ 0 h 291129"/>
              <a:gd name="connsiteX26" fmla="*/ 558371 w 695579"/>
              <a:gd name="connsiteY26" fmla="*/ 4738 h 291129"/>
              <a:gd name="connsiteX27" fmla="*/ 517663 w 695579"/>
              <a:gd name="connsiteY27" fmla="*/ 6860 h 291129"/>
              <a:gd name="connsiteX28" fmla="*/ 503449 w 695579"/>
              <a:gd name="connsiteY28" fmla="*/ 11598 h 291129"/>
              <a:gd name="connsiteX29" fmla="*/ 470285 w 695579"/>
              <a:gd name="connsiteY29" fmla="*/ 16336 h 291129"/>
              <a:gd name="connsiteX30" fmla="*/ 456071 w 695579"/>
              <a:gd name="connsiteY30" fmla="*/ 21073 h 291129"/>
              <a:gd name="connsiteX31" fmla="*/ 1240 w 695579"/>
              <a:gd name="connsiteY31" fmla="*/ 11598 h 291129"/>
              <a:gd name="connsiteX0" fmla="*/ 32216 w 726555"/>
              <a:gd name="connsiteY0" fmla="*/ 11598 h 291129"/>
              <a:gd name="connsiteX1" fmla="*/ 38015 w 726555"/>
              <a:gd name="connsiteY1" fmla="*/ 43701 h 291129"/>
              <a:gd name="connsiteX2" fmla="*/ 51167 w 726555"/>
              <a:gd name="connsiteY2" fmla="*/ 101616 h 291129"/>
              <a:gd name="connsiteX3" fmla="*/ 60643 w 726555"/>
              <a:gd name="connsiteY3" fmla="*/ 130043 h 291129"/>
              <a:gd name="connsiteX4" fmla="*/ 65381 w 726555"/>
              <a:gd name="connsiteY4" fmla="*/ 148995 h 291129"/>
              <a:gd name="connsiteX5" fmla="*/ 74857 w 726555"/>
              <a:gd name="connsiteY5" fmla="*/ 177422 h 291129"/>
              <a:gd name="connsiteX6" fmla="*/ 79594 w 726555"/>
              <a:gd name="connsiteY6" fmla="*/ 215324 h 291129"/>
              <a:gd name="connsiteX7" fmla="*/ 93808 w 726555"/>
              <a:gd name="connsiteY7" fmla="*/ 229538 h 291129"/>
              <a:gd name="connsiteX8" fmla="*/ 122235 w 726555"/>
              <a:gd name="connsiteY8" fmla="*/ 239013 h 291129"/>
              <a:gd name="connsiteX9" fmla="*/ 125228 w 726555"/>
              <a:gd name="connsiteY9" fmla="*/ 252166 h 291129"/>
              <a:gd name="connsiteX10" fmla="*/ 191558 w 726555"/>
              <a:gd name="connsiteY10" fmla="*/ 267251 h 291129"/>
              <a:gd name="connsiteX11" fmla="*/ 235943 w 726555"/>
              <a:gd name="connsiteY11" fmla="*/ 272178 h 291129"/>
              <a:gd name="connsiteX12" fmla="*/ 273845 w 726555"/>
              <a:gd name="connsiteY12" fmla="*/ 276916 h 291129"/>
              <a:gd name="connsiteX13" fmla="*/ 344912 w 726555"/>
              <a:gd name="connsiteY13" fmla="*/ 291129 h 291129"/>
              <a:gd name="connsiteX14" fmla="*/ 496523 w 726555"/>
              <a:gd name="connsiteY14" fmla="*/ 286391 h 291129"/>
              <a:gd name="connsiteX15" fmla="*/ 558115 w 726555"/>
              <a:gd name="connsiteY15" fmla="*/ 276916 h 291129"/>
              <a:gd name="connsiteX16" fmla="*/ 586542 w 726555"/>
              <a:gd name="connsiteY16" fmla="*/ 262702 h 291129"/>
              <a:gd name="connsiteX17" fmla="*/ 624444 w 726555"/>
              <a:gd name="connsiteY17" fmla="*/ 248489 h 291129"/>
              <a:gd name="connsiteX18" fmla="*/ 652871 w 726555"/>
              <a:gd name="connsiteY18" fmla="*/ 229538 h 291129"/>
              <a:gd name="connsiteX19" fmla="*/ 667085 w 726555"/>
              <a:gd name="connsiteY19" fmla="*/ 220062 h 291129"/>
              <a:gd name="connsiteX20" fmla="*/ 681298 w 726555"/>
              <a:gd name="connsiteY20" fmla="*/ 191635 h 291129"/>
              <a:gd name="connsiteX21" fmla="*/ 701994 w 726555"/>
              <a:gd name="connsiteY21" fmla="*/ 87403 h 291129"/>
              <a:gd name="connsiteX22" fmla="*/ 711468 w 726555"/>
              <a:gd name="connsiteY22" fmla="*/ 23006 h 291129"/>
              <a:gd name="connsiteX23" fmla="*/ 726555 w 726555"/>
              <a:gd name="connsiteY23" fmla="*/ 11598 h 291129"/>
              <a:gd name="connsiteX24" fmla="*/ 699378 w 726555"/>
              <a:gd name="connsiteY24" fmla="*/ 4738 h 291129"/>
              <a:gd name="connsiteX25" fmla="*/ 678493 w 726555"/>
              <a:gd name="connsiteY25" fmla="*/ 0 h 291129"/>
              <a:gd name="connsiteX26" fmla="*/ 589347 w 726555"/>
              <a:gd name="connsiteY26" fmla="*/ 4738 h 291129"/>
              <a:gd name="connsiteX27" fmla="*/ 548639 w 726555"/>
              <a:gd name="connsiteY27" fmla="*/ 6860 h 291129"/>
              <a:gd name="connsiteX28" fmla="*/ 534425 w 726555"/>
              <a:gd name="connsiteY28" fmla="*/ 11598 h 291129"/>
              <a:gd name="connsiteX29" fmla="*/ 501261 w 726555"/>
              <a:gd name="connsiteY29" fmla="*/ 16336 h 291129"/>
              <a:gd name="connsiteX30" fmla="*/ 487047 w 726555"/>
              <a:gd name="connsiteY30" fmla="*/ 21073 h 291129"/>
              <a:gd name="connsiteX31" fmla="*/ 32216 w 72655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42737 w 694435"/>
              <a:gd name="connsiteY5" fmla="*/ 17742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53273 w 694435"/>
              <a:gd name="connsiteY7" fmla="*/ 22392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93108 w 686020"/>
              <a:gd name="connsiteY9" fmla="*/ 252166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7 w 686020"/>
              <a:gd name="connsiteY7" fmla="*/ 22673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1665 w 686020"/>
              <a:gd name="connsiteY10" fmla="*/ 277495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1665 w 686020"/>
              <a:gd name="connsiteY10" fmla="*/ 277495 h 291129"/>
              <a:gd name="connsiteX11" fmla="*/ 195888 w 686020"/>
              <a:gd name="connsiteY11" fmla="*/ 279007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867"/>
              <a:gd name="connsiteX1" fmla="*/ 5895 w 686020"/>
              <a:gd name="connsiteY1" fmla="*/ 43701 h 291867"/>
              <a:gd name="connsiteX2" fmla="*/ 19047 w 686020"/>
              <a:gd name="connsiteY2" fmla="*/ 101616 h 291867"/>
              <a:gd name="connsiteX3" fmla="*/ 28523 w 686020"/>
              <a:gd name="connsiteY3" fmla="*/ 130043 h 291867"/>
              <a:gd name="connsiteX4" fmla="*/ 27651 w 686020"/>
              <a:gd name="connsiteY4" fmla="*/ 151800 h 291867"/>
              <a:gd name="connsiteX5" fmla="*/ 28712 w 686020"/>
              <a:gd name="connsiteY5" fmla="*/ 180227 h 291867"/>
              <a:gd name="connsiteX6" fmla="*/ 47474 w 686020"/>
              <a:gd name="connsiteY6" fmla="*/ 215324 h 291867"/>
              <a:gd name="connsiteX7" fmla="*/ 36442 w 686020"/>
              <a:gd name="connsiteY7" fmla="*/ 221124 h 291867"/>
              <a:gd name="connsiteX8" fmla="*/ 70481 w 686020"/>
              <a:gd name="connsiteY8" fmla="*/ 244622 h 291867"/>
              <a:gd name="connsiteX9" fmla="*/ 81888 w 686020"/>
              <a:gd name="connsiteY9" fmla="*/ 254971 h 291867"/>
              <a:gd name="connsiteX10" fmla="*/ 131665 w 686020"/>
              <a:gd name="connsiteY10" fmla="*/ 277495 h 291867"/>
              <a:gd name="connsiteX11" fmla="*/ 195888 w 686020"/>
              <a:gd name="connsiteY11" fmla="*/ 279007 h 291867"/>
              <a:gd name="connsiteX12" fmla="*/ 241725 w 686020"/>
              <a:gd name="connsiteY12" fmla="*/ 285452 h 291867"/>
              <a:gd name="connsiteX13" fmla="*/ 312792 w 686020"/>
              <a:gd name="connsiteY13" fmla="*/ 291129 h 291867"/>
              <a:gd name="connsiteX14" fmla="*/ 464403 w 686020"/>
              <a:gd name="connsiteY14" fmla="*/ 286391 h 291867"/>
              <a:gd name="connsiteX15" fmla="*/ 525995 w 686020"/>
              <a:gd name="connsiteY15" fmla="*/ 276916 h 291867"/>
              <a:gd name="connsiteX16" fmla="*/ 554422 w 686020"/>
              <a:gd name="connsiteY16" fmla="*/ 262702 h 291867"/>
              <a:gd name="connsiteX17" fmla="*/ 592324 w 686020"/>
              <a:gd name="connsiteY17" fmla="*/ 248489 h 291867"/>
              <a:gd name="connsiteX18" fmla="*/ 620751 w 686020"/>
              <a:gd name="connsiteY18" fmla="*/ 229538 h 291867"/>
              <a:gd name="connsiteX19" fmla="*/ 634965 w 686020"/>
              <a:gd name="connsiteY19" fmla="*/ 220062 h 291867"/>
              <a:gd name="connsiteX20" fmla="*/ 649178 w 686020"/>
              <a:gd name="connsiteY20" fmla="*/ 191635 h 291867"/>
              <a:gd name="connsiteX21" fmla="*/ 669874 w 686020"/>
              <a:gd name="connsiteY21" fmla="*/ 87403 h 291867"/>
              <a:gd name="connsiteX22" fmla="*/ 679348 w 686020"/>
              <a:gd name="connsiteY22" fmla="*/ 23006 h 291867"/>
              <a:gd name="connsiteX23" fmla="*/ 686020 w 686020"/>
              <a:gd name="connsiteY23" fmla="*/ 8793 h 291867"/>
              <a:gd name="connsiteX24" fmla="*/ 667258 w 686020"/>
              <a:gd name="connsiteY24" fmla="*/ 4738 h 291867"/>
              <a:gd name="connsiteX25" fmla="*/ 646373 w 686020"/>
              <a:gd name="connsiteY25" fmla="*/ 0 h 291867"/>
              <a:gd name="connsiteX26" fmla="*/ 557227 w 686020"/>
              <a:gd name="connsiteY26" fmla="*/ 4738 h 291867"/>
              <a:gd name="connsiteX27" fmla="*/ 516519 w 686020"/>
              <a:gd name="connsiteY27" fmla="*/ 6860 h 291867"/>
              <a:gd name="connsiteX28" fmla="*/ 502305 w 686020"/>
              <a:gd name="connsiteY28" fmla="*/ 11598 h 291867"/>
              <a:gd name="connsiteX29" fmla="*/ 469141 w 686020"/>
              <a:gd name="connsiteY29" fmla="*/ 16336 h 291867"/>
              <a:gd name="connsiteX30" fmla="*/ 454927 w 686020"/>
              <a:gd name="connsiteY30" fmla="*/ 21073 h 291867"/>
              <a:gd name="connsiteX31" fmla="*/ 96 w 686020"/>
              <a:gd name="connsiteY31" fmla="*/ 11598 h 291867"/>
              <a:gd name="connsiteX0" fmla="*/ 96 w 686020"/>
              <a:gd name="connsiteY0" fmla="*/ 11598 h 291867"/>
              <a:gd name="connsiteX1" fmla="*/ 5895 w 686020"/>
              <a:gd name="connsiteY1" fmla="*/ 43701 h 291867"/>
              <a:gd name="connsiteX2" fmla="*/ 19047 w 686020"/>
              <a:gd name="connsiteY2" fmla="*/ 101616 h 291867"/>
              <a:gd name="connsiteX3" fmla="*/ 28523 w 686020"/>
              <a:gd name="connsiteY3" fmla="*/ 130043 h 291867"/>
              <a:gd name="connsiteX4" fmla="*/ 27651 w 686020"/>
              <a:gd name="connsiteY4" fmla="*/ 151800 h 291867"/>
              <a:gd name="connsiteX5" fmla="*/ 28712 w 686020"/>
              <a:gd name="connsiteY5" fmla="*/ 180227 h 291867"/>
              <a:gd name="connsiteX6" fmla="*/ 47474 w 686020"/>
              <a:gd name="connsiteY6" fmla="*/ 215324 h 291867"/>
              <a:gd name="connsiteX7" fmla="*/ 36442 w 686020"/>
              <a:gd name="connsiteY7" fmla="*/ 221124 h 291867"/>
              <a:gd name="connsiteX8" fmla="*/ 70481 w 686020"/>
              <a:gd name="connsiteY8" fmla="*/ 244622 h 291867"/>
              <a:gd name="connsiteX9" fmla="*/ 81888 w 686020"/>
              <a:gd name="connsiteY9" fmla="*/ 254971 h 291867"/>
              <a:gd name="connsiteX10" fmla="*/ 131665 w 686020"/>
              <a:gd name="connsiteY10" fmla="*/ 277495 h 291867"/>
              <a:gd name="connsiteX11" fmla="*/ 180018 w 686020"/>
              <a:gd name="connsiteY11" fmla="*/ 282421 h 291867"/>
              <a:gd name="connsiteX12" fmla="*/ 241725 w 686020"/>
              <a:gd name="connsiteY12" fmla="*/ 285452 h 291867"/>
              <a:gd name="connsiteX13" fmla="*/ 312792 w 686020"/>
              <a:gd name="connsiteY13" fmla="*/ 291129 h 291867"/>
              <a:gd name="connsiteX14" fmla="*/ 464403 w 686020"/>
              <a:gd name="connsiteY14" fmla="*/ 286391 h 291867"/>
              <a:gd name="connsiteX15" fmla="*/ 525995 w 686020"/>
              <a:gd name="connsiteY15" fmla="*/ 276916 h 291867"/>
              <a:gd name="connsiteX16" fmla="*/ 554422 w 686020"/>
              <a:gd name="connsiteY16" fmla="*/ 262702 h 291867"/>
              <a:gd name="connsiteX17" fmla="*/ 592324 w 686020"/>
              <a:gd name="connsiteY17" fmla="*/ 248489 h 291867"/>
              <a:gd name="connsiteX18" fmla="*/ 620751 w 686020"/>
              <a:gd name="connsiteY18" fmla="*/ 229538 h 291867"/>
              <a:gd name="connsiteX19" fmla="*/ 634965 w 686020"/>
              <a:gd name="connsiteY19" fmla="*/ 220062 h 291867"/>
              <a:gd name="connsiteX20" fmla="*/ 649178 w 686020"/>
              <a:gd name="connsiteY20" fmla="*/ 191635 h 291867"/>
              <a:gd name="connsiteX21" fmla="*/ 669874 w 686020"/>
              <a:gd name="connsiteY21" fmla="*/ 87403 h 291867"/>
              <a:gd name="connsiteX22" fmla="*/ 679348 w 686020"/>
              <a:gd name="connsiteY22" fmla="*/ 23006 h 291867"/>
              <a:gd name="connsiteX23" fmla="*/ 686020 w 686020"/>
              <a:gd name="connsiteY23" fmla="*/ 8793 h 291867"/>
              <a:gd name="connsiteX24" fmla="*/ 667258 w 686020"/>
              <a:gd name="connsiteY24" fmla="*/ 4738 h 291867"/>
              <a:gd name="connsiteX25" fmla="*/ 646373 w 686020"/>
              <a:gd name="connsiteY25" fmla="*/ 0 h 291867"/>
              <a:gd name="connsiteX26" fmla="*/ 557227 w 686020"/>
              <a:gd name="connsiteY26" fmla="*/ 4738 h 291867"/>
              <a:gd name="connsiteX27" fmla="*/ 516519 w 686020"/>
              <a:gd name="connsiteY27" fmla="*/ 6860 h 291867"/>
              <a:gd name="connsiteX28" fmla="*/ 502305 w 686020"/>
              <a:gd name="connsiteY28" fmla="*/ 11598 h 291867"/>
              <a:gd name="connsiteX29" fmla="*/ 469141 w 686020"/>
              <a:gd name="connsiteY29" fmla="*/ 16336 h 291867"/>
              <a:gd name="connsiteX30" fmla="*/ 454927 w 686020"/>
              <a:gd name="connsiteY30" fmla="*/ 21073 h 291867"/>
              <a:gd name="connsiteX31" fmla="*/ 96 w 686020"/>
              <a:gd name="connsiteY31" fmla="*/ 11598 h 291867"/>
              <a:gd name="connsiteX0" fmla="*/ 96 w 686020"/>
              <a:gd name="connsiteY0" fmla="*/ 11598 h 291867"/>
              <a:gd name="connsiteX1" fmla="*/ 5895 w 686020"/>
              <a:gd name="connsiteY1" fmla="*/ 43701 h 291867"/>
              <a:gd name="connsiteX2" fmla="*/ 19047 w 686020"/>
              <a:gd name="connsiteY2" fmla="*/ 101616 h 291867"/>
              <a:gd name="connsiteX3" fmla="*/ 28523 w 686020"/>
              <a:gd name="connsiteY3" fmla="*/ 130043 h 291867"/>
              <a:gd name="connsiteX4" fmla="*/ 27651 w 686020"/>
              <a:gd name="connsiteY4" fmla="*/ 151800 h 291867"/>
              <a:gd name="connsiteX5" fmla="*/ 28712 w 686020"/>
              <a:gd name="connsiteY5" fmla="*/ 180227 h 291867"/>
              <a:gd name="connsiteX6" fmla="*/ 47474 w 686020"/>
              <a:gd name="connsiteY6" fmla="*/ 215324 h 291867"/>
              <a:gd name="connsiteX7" fmla="*/ 36442 w 686020"/>
              <a:gd name="connsiteY7" fmla="*/ 221124 h 291867"/>
              <a:gd name="connsiteX8" fmla="*/ 70481 w 686020"/>
              <a:gd name="connsiteY8" fmla="*/ 244622 h 291867"/>
              <a:gd name="connsiteX9" fmla="*/ 89823 w 686020"/>
              <a:gd name="connsiteY9" fmla="*/ 268629 h 291867"/>
              <a:gd name="connsiteX10" fmla="*/ 131665 w 686020"/>
              <a:gd name="connsiteY10" fmla="*/ 277495 h 291867"/>
              <a:gd name="connsiteX11" fmla="*/ 180018 w 686020"/>
              <a:gd name="connsiteY11" fmla="*/ 282421 h 291867"/>
              <a:gd name="connsiteX12" fmla="*/ 241725 w 686020"/>
              <a:gd name="connsiteY12" fmla="*/ 285452 h 291867"/>
              <a:gd name="connsiteX13" fmla="*/ 312792 w 686020"/>
              <a:gd name="connsiteY13" fmla="*/ 291129 h 291867"/>
              <a:gd name="connsiteX14" fmla="*/ 464403 w 686020"/>
              <a:gd name="connsiteY14" fmla="*/ 286391 h 291867"/>
              <a:gd name="connsiteX15" fmla="*/ 525995 w 686020"/>
              <a:gd name="connsiteY15" fmla="*/ 276916 h 291867"/>
              <a:gd name="connsiteX16" fmla="*/ 554422 w 686020"/>
              <a:gd name="connsiteY16" fmla="*/ 262702 h 291867"/>
              <a:gd name="connsiteX17" fmla="*/ 592324 w 686020"/>
              <a:gd name="connsiteY17" fmla="*/ 248489 h 291867"/>
              <a:gd name="connsiteX18" fmla="*/ 620751 w 686020"/>
              <a:gd name="connsiteY18" fmla="*/ 229538 h 291867"/>
              <a:gd name="connsiteX19" fmla="*/ 634965 w 686020"/>
              <a:gd name="connsiteY19" fmla="*/ 220062 h 291867"/>
              <a:gd name="connsiteX20" fmla="*/ 649178 w 686020"/>
              <a:gd name="connsiteY20" fmla="*/ 191635 h 291867"/>
              <a:gd name="connsiteX21" fmla="*/ 669874 w 686020"/>
              <a:gd name="connsiteY21" fmla="*/ 87403 h 291867"/>
              <a:gd name="connsiteX22" fmla="*/ 679348 w 686020"/>
              <a:gd name="connsiteY22" fmla="*/ 23006 h 291867"/>
              <a:gd name="connsiteX23" fmla="*/ 686020 w 686020"/>
              <a:gd name="connsiteY23" fmla="*/ 8793 h 291867"/>
              <a:gd name="connsiteX24" fmla="*/ 667258 w 686020"/>
              <a:gd name="connsiteY24" fmla="*/ 4738 h 291867"/>
              <a:gd name="connsiteX25" fmla="*/ 646373 w 686020"/>
              <a:gd name="connsiteY25" fmla="*/ 0 h 291867"/>
              <a:gd name="connsiteX26" fmla="*/ 557227 w 686020"/>
              <a:gd name="connsiteY26" fmla="*/ 4738 h 291867"/>
              <a:gd name="connsiteX27" fmla="*/ 516519 w 686020"/>
              <a:gd name="connsiteY27" fmla="*/ 6860 h 291867"/>
              <a:gd name="connsiteX28" fmla="*/ 502305 w 686020"/>
              <a:gd name="connsiteY28" fmla="*/ 11598 h 291867"/>
              <a:gd name="connsiteX29" fmla="*/ 469141 w 686020"/>
              <a:gd name="connsiteY29" fmla="*/ 16336 h 291867"/>
              <a:gd name="connsiteX30" fmla="*/ 454927 w 686020"/>
              <a:gd name="connsiteY30" fmla="*/ 21073 h 291867"/>
              <a:gd name="connsiteX31" fmla="*/ 96 w 686020"/>
              <a:gd name="connsiteY31" fmla="*/ 11598 h 291867"/>
              <a:gd name="connsiteX0" fmla="*/ 96 w 686020"/>
              <a:gd name="connsiteY0" fmla="*/ 11598 h 291867"/>
              <a:gd name="connsiteX1" fmla="*/ 5895 w 686020"/>
              <a:gd name="connsiteY1" fmla="*/ 43701 h 291867"/>
              <a:gd name="connsiteX2" fmla="*/ 19047 w 686020"/>
              <a:gd name="connsiteY2" fmla="*/ 101616 h 291867"/>
              <a:gd name="connsiteX3" fmla="*/ 28523 w 686020"/>
              <a:gd name="connsiteY3" fmla="*/ 130043 h 291867"/>
              <a:gd name="connsiteX4" fmla="*/ 27651 w 686020"/>
              <a:gd name="connsiteY4" fmla="*/ 151800 h 291867"/>
              <a:gd name="connsiteX5" fmla="*/ 28712 w 686020"/>
              <a:gd name="connsiteY5" fmla="*/ 180227 h 291867"/>
              <a:gd name="connsiteX6" fmla="*/ 47474 w 686020"/>
              <a:gd name="connsiteY6" fmla="*/ 215324 h 291867"/>
              <a:gd name="connsiteX7" fmla="*/ 36442 w 686020"/>
              <a:gd name="connsiteY7" fmla="*/ 221124 h 291867"/>
              <a:gd name="connsiteX8" fmla="*/ 62546 w 686020"/>
              <a:gd name="connsiteY8" fmla="*/ 253158 h 291867"/>
              <a:gd name="connsiteX9" fmla="*/ 89823 w 686020"/>
              <a:gd name="connsiteY9" fmla="*/ 268629 h 291867"/>
              <a:gd name="connsiteX10" fmla="*/ 131665 w 686020"/>
              <a:gd name="connsiteY10" fmla="*/ 277495 h 291867"/>
              <a:gd name="connsiteX11" fmla="*/ 180018 w 686020"/>
              <a:gd name="connsiteY11" fmla="*/ 282421 h 291867"/>
              <a:gd name="connsiteX12" fmla="*/ 241725 w 686020"/>
              <a:gd name="connsiteY12" fmla="*/ 285452 h 291867"/>
              <a:gd name="connsiteX13" fmla="*/ 312792 w 686020"/>
              <a:gd name="connsiteY13" fmla="*/ 291129 h 291867"/>
              <a:gd name="connsiteX14" fmla="*/ 464403 w 686020"/>
              <a:gd name="connsiteY14" fmla="*/ 286391 h 291867"/>
              <a:gd name="connsiteX15" fmla="*/ 525995 w 686020"/>
              <a:gd name="connsiteY15" fmla="*/ 276916 h 291867"/>
              <a:gd name="connsiteX16" fmla="*/ 554422 w 686020"/>
              <a:gd name="connsiteY16" fmla="*/ 262702 h 291867"/>
              <a:gd name="connsiteX17" fmla="*/ 592324 w 686020"/>
              <a:gd name="connsiteY17" fmla="*/ 248489 h 291867"/>
              <a:gd name="connsiteX18" fmla="*/ 620751 w 686020"/>
              <a:gd name="connsiteY18" fmla="*/ 229538 h 291867"/>
              <a:gd name="connsiteX19" fmla="*/ 634965 w 686020"/>
              <a:gd name="connsiteY19" fmla="*/ 220062 h 291867"/>
              <a:gd name="connsiteX20" fmla="*/ 649178 w 686020"/>
              <a:gd name="connsiteY20" fmla="*/ 191635 h 291867"/>
              <a:gd name="connsiteX21" fmla="*/ 669874 w 686020"/>
              <a:gd name="connsiteY21" fmla="*/ 87403 h 291867"/>
              <a:gd name="connsiteX22" fmla="*/ 679348 w 686020"/>
              <a:gd name="connsiteY22" fmla="*/ 23006 h 291867"/>
              <a:gd name="connsiteX23" fmla="*/ 686020 w 686020"/>
              <a:gd name="connsiteY23" fmla="*/ 8793 h 291867"/>
              <a:gd name="connsiteX24" fmla="*/ 667258 w 686020"/>
              <a:gd name="connsiteY24" fmla="*/ 4738 h 291867"/>
              <a:gd name="connsiteX25" fmla="*/ 646373 w 686020"/>
              <a:gd name="connsiteY25" fmla="*/ 0 h 291867"/>
              <a:gd name="connsiteX26" fmla="*/ 557227 w 686020"/>
              <a:gd name="connsiteY26" fmla="*/ 4738 h 291867"/>
              <a:gd name="connsiteX27" fmla="*/ 516519 w 686020"/>
              <a:gd name="connsiteY27" fmla="*/ 6860 h 291867"/>
              <a:gd name="connsiteX28" fmla="*/ 502305 w 686020"/>
              <a:gd name="connsiteY28" fmla="*/ 11598 h 291867"/>
              <a:gd name="connsiteX29" fmla="*/ 469141 w 686020"/>
              <a:gd name="connsiteY29" fmla="*/ 16336 h 291867"/>
              <a:gd name="connsiteX30" fmla="*/ 454927 w 686020"/>
              <a:gd name="connsiteY30" fmla="*/ 21073 h 291867"/>
              <a:gd name="connsiteX31" fmla="*/ 96 w 686020"/>
              <a:gd name="connsiteY31" fmla="*/ 11598 h 291867"/>
              <a:gd name="connsiteX0" fmla="*/ 39297 w 725221"/>
              <a:gd name="connsiteY0" fmla="*/ 11598 h 291867"/>
              <a:gd name="connsiteX1" fmla="*/ 25258 w 725221"/>
              <a:gd name="connsiteY1" fmla="*/ 43701 h 291867"/>
              <a:gd name="connsiteX2" fmla="*/ 58248 w 725221"/>
              <a:gd name="connsiteY2" fmla="*/ 101616 h 291867"/>
              <a:gd name="connsiteX3" fmla="*/ 67724 w 725221"/>
              <a:gd name="connsiteY3" fmla="*/ 130043 h 291867"/>
              <a:gd name="connsiteX4" fmla="*/ 66852 w 725221"/>
              <a:gd name="connsiteY4" fmla="*/ 151800 h 291867"/>
              <a:gd name="connsiteX5" fmla="*/ 67913 w 725221"/>
              <a:gd name="connsiteY5" fmla="*/ 180227 h 291867"/>
              <a:gd name="connsiteX6" fmla="*/ 86675 w 725221"/>
              <a:gd name="connsiteY6" fmla="*/ 215324 h 291867"/>
              <a:gd name="connsiteX7" fmla="*/ 75643 w 725221"/>
              <a:gd name="connsiteY7" fmla="*/ 221124 h 291867"/>
              <a:gd name="connsiteX8" fmla="*/ 101747 w 725221"/>
              <a:gd name="connsiteY8" fmla="*/ 253158 h 291867"/>
              <a:gd name="connsiteX9" fmla="*/ 129024 w 725221"/>
              <a:gd name="connsiteY9" fmla="*/ 268629 h 291867"/>
              <a:gd name="connsiteX10" fmla="*/ 170866 w 725221"/>
              <a:gd name="connsiteY10" fmla="*/ 277495 h 291867"/>
              <a:gd name="connsiteX11" fmla="*/ 219219 w 725221"/>
              <a:gd name="connsiteY11" fmla="*/ 282421 h 291867"/>
              <a:gd name="connsiteX12" fmla="*/ 280926 w 725221"/>
              <a:gd name="connsiteY12" fmla="*/ 285452 h 291867"/>
              <a:gd name="connsiteX13" fmla="*/ 351993 w 725221"/>
              <a:gd name="connsiteY13" fmla="*/ 291129 h 291867"/>
              <a:gd name="connsiteX14" fmla="*/ 503604 w 725221"/>
              <a:gd name="connsiteY14" fmla="*/ 286391 h 291867"/>
              <a:gd name="connsiteX15" fmla="*/ 565196 w 725221"/>
              <a:gd name="connsiteY15" fmla="*/ 276916 h 291867"/>
              <a:gd name="connsiteX16" fmla="*/ 593623 w 725221"/>
              <a:gd name="connsiteY16" fmla="*/ 262702 h 291867"/>
              <a:gd name="connsiteX17" fmla="*/ 631525 w 725221"/>
              <a:gd name="connsiteY17" fmla="*/ 248489 h 291867"/>
              <a:gd name="connsiteX18" fmla="*/ 659952 w 725221"/>
              <a:gd name="connsiteY18" fmla="*/ 229538 h 291867"/>
              <a:gd name="connsiteX19" fmla="*/ 674166 w 725221"/>
              <a:gd name="connsiteY19" fmla="*/ 220062 h 291867"/>
              <a:gd name="connsiteX20" fmla="*/ 688379 w 725221"/>
              <a:gd name="connsiteY20" fmla="*/ 191635 h 291867"/>
              <a:gd name="connsiteX21" fmla="*/ 709075 w 725221"/>
              <a:gd name="connsiteY21" fmla="*/ 87403 h 291867"/>
              <a:gd name="connsiteX22" fmla="*/ 718549 w 725221"/>
              <a:gd name="connsiteY22" fmla="*/ 23006 h 291867"/>
              <a:gd name="connsiteX23" fmla="*/ 725221 w 725221"/>
              <a:gd name="connsiteY23" fmla="*/ 8793 h 291867"/>
              <a:gd name="connsiteX24" fmla="*/ 706459 w 725221"/>
              <a:gd name="connsiteY24" fmla="*/ 4738 h 291867"/>
              <a:gd name="connsiteX25" fmla="*/ 685574 w 725221"/>
              <a:gd name="connsiteY25" fmla="*/ 0 h 291867"/>
              <a:gd name="connsiteX26" fmla="*/ 596428 w 725221"/>
              <a:gd name="connsiteY26" fmla="*/ 4738 h 291867"/>
              <a:gd name="connsiteX27" fmla="*/ 555720 w 725221"/>
              <a:gd name="connsiteY27" fmla="*/ 6860 h 291867"/>
              <a:gd name="connsiteX28" fmla="*/ 541506 w 725221"/>
              <a:gd name="connsiteY28" fmla="*/ 11598 h 291867"/>
              <a:gd name="connsiteX29" fmla="*/ 508342 w 725221"/>
              <a:gd name="connsiteY29" fmla="*/ 16336 h 291867"/>
              <a:gd name="connsiteX30" fmla="*/ 494128 w 725221"/>
              <a:gd name="connsiteY30" fmla="*/ 21073 h 291867"/>
              <a:gd name="connsiteX31" fmla="*/ 39297 w 725221"/>
              <a:gd name="connsiteY31" fmla="*/ 11598 h 291867"/>
              <a:gd name="connsiteX0" fmla="*/ 33503 w 719427"/>
              <a:gd name="connsiteY0" fmla="*/ 11598 h 291867"/>
              <a:gd name="connsiteX1" fmla="*/ 35334 w 719427"/>
              <a:gd name="connsiteY1" fmla="*/ 43701 h 291867"/>
              <a:gd name="connsiteX2" fmla="*/ 52454 w 719427"/>
              <a:gd name="connsiteY2" fmla="*/ 101616 h 291867"/>
              <a:gd name="connsiteX3" fmla="*/ 61930 w 719427"/>
              <a:gd name="connsiteY3" fmla="*/ 130043 h 291867"/>
              <a:gd name="connsiteX4" fmla="*/ 61058 w 719427"/>
              <a:gd name="connsiteY4" fmla="*/ 151800 h 291867"/>
              <a:gd name="connsiteX5" fmla="*/ 62119 w 719427"/>
              <a:gd name="connsiteY5" fmla="*/ 180227 h 291867"/>
              <a:gd name="connsiteX6" fmla="*/ 80881 w 719427"/>
              <a:gd name="connsiteY6" fmla="*/ 215324 h 291867"/>
              <a:gd name="connsiteX7" fmla="*/ 69849 w 719427"/>
              <a:gd name="connsiteY7" fmla="*/ 221124 h 291867"/>
              <a:gd name="connsiteX8" fmla="*/ 95953 w 719427"/>
              <a:gd name="connsiteY8" fmla="*/ 253158 h 291867"/>
              <a:gd name="connsiteX9" fmla="*/ 123230 w 719427"/>
              <a:gd name="connsiteY9" fmla="*/ 268629 h 291867"/>
              <a:gd name="connsiteX10" fmla="*/ 165072 w 719427"/>
              <a:gd name="connsiteY10" fmla="*/ 277495 h 291867"/>
              <a:gd name="connsiteX11" fmla="*/ 213425 w 719427"/>
              <a:gd name="connsiteY11" fmla="*/ 282421 h 291867"/>
              <a:gd name="connsiteX12" fmla="*/ 275132 w 719427"/>
              <a:gd name="connsiteY12" fmla="*/ 285452 h 291867"/>
              <a:gd name="connsiteX13" fmla="*/ 346199 w 719427"/>
              <a:gd name="connsiteY13" fmla="*/ 291129 h 291867"/>
              <a:gd name="connsiteX14" fmla="*/ 497810 w 719427"/>
              <a:gd name="connsiteY14" fmla="*/ 286391 h 291867"/>
              <a:gd name="connsiteX15" fmla="*/ 559402 w 719427"/>
              <a:gd name="connsiteY15" fmla="*/ 276916 h 291867"/>
              <a:gd name="connsiteX16" fmla="*/ 587829 w 719427"/>
              <a:gd name="connsiteY16" fmla="*/ 262702 h 291867"/>
              <a:gd name="connsiteX17" fmla="*/ 625731 w 719427"/>
              <a:gd name="connsiteY17" fmla="*/ 248489 h 291867"/>
              <a:gd name="connsiteX18" fmla="*/ 654158 w 719427"/>
              <a:gd name="connsiteY18" fmla="*/ 229538 h 291867"/>
              <a:gd name="connsiteX19" fmla="*/ 668372 w 719427"/>
              <a:gd name="connsiteY19" fmla="*/ 220062 h 291867"/>
              <a:gd name="connsiteX20" fmla="*/ 682585 w 719427"/>
              <a:gd name="connsiteY20" fmla="*/ 191635 h 291867"/>
              <a:gd name="connsiteX21" fmla="*/ 703281 w 719427"/>
              <a:gd name="connsiteY21" fmla="*/ 87403 h 291867"/>
              <a:gd name="connsiteX22" fmla="*/ 712755 w 719427"/>
              <a:gd name="connsiteY22" fmla="*/ 23006 h 291867"/>
              <a:gd name="connsiteX23" fmla="*/ 719427 w 719427"/>
              <a:gd name="connsiteY23" fmla="*/ 8793 h 291867"/>
              <a:gd name="connsiteX24" fmla="*/ 700665 w 719427"/>
              <a:gd name="connsiteY24" fmla="*/ 4738 h 291867"/>
              <a:gd name="connsiteX25" fmla="*/ 679780 w 719427"/>
              <a:gd name="connsiteY25" fmla="*/ 0 h 291867"/>
              <a:gd name="connsiteX26" fmla="*/ 590634 w 719427"/>
              <a:gd name="connsiteY26" fmla="*/ 4738 h 291867"/>
              <a:gd name="connsiteX27" fmla="*/ 549926 w 719427"/>
              <a:gd name="connsiteY27" fmla="*/ 6860 h 291867"/>
              <a:gd name="connsiteX28" fmla="*/ 535712 w 719427"/>
              <a:gd name="connsiteY28" fmla="*/ 11598 h 291867"/>
              <a:gd name="connsiteX29" fmla="*/ 502548 w 719427"/>
              <a:gd name="connsiteY29" fmla="*/ 16336 h 291867"/>
              <a:gd name="connsiteX30" fmla="*/ 488334 w 719427"/>
              <a:gd name="connsiteY30" fmla="*/ 21073 h 291867"/>
              <a:gd name="connsiteX31" fmla="*/ 33503 w 719427"/>
              <a:gd name="connsiteY31" fmla="*/ 11598 h 291867"/>
              <a:gd name="connsiteX0" fmla="*/ 5291 w 691215"/>
              <a:gd name="connsiteY0" fmla="*/ 11598 h 291867"/>
              <a:gd name="connsiteX1" fmla="*/ 7122 w 691215"/>
              <a:gd name="connsiteY1" fmla="*/ 43701 h 291867"/>
              <a:gd name="connsiteX2" fmla="*/ 24242 w 691215"/>
              <a:gd name="connsiteY2" fmla="*/ 101616 h 291867"/>
              <a:gd name="connsiteX3" fmla="*/ 33718 w 691215"/>
              <a:gd name="connsiteY3" fmla="*/ 130043 h 291867"/>
              <a:gd name="connsiteX4" fmla="*/ 32846 w 691215"/>
              <a:gd name="connsiteY4" fmla="*/ 151800 h 291867"/>
              <a:gd name="connsiteX5" fmla="*/ 33907 w 691215"/>
              <a:gd name="connsiteY5" fmla="*/ 180227 h 291867"/>
              <a:gd name="connsiteX6" fmla="*/ 52669 w 691215"/>
              <a:gd name="connsiteY6" fmla="*/ 215324 h 291867"/>
              <a:gd name="connsiteX7" fmla="*/ 41637 w 691215"/>
              <a:gd name="connsiteY7" fmla="*/ 221124 h 291867"/>
              <a:gd name="connsiteX8" fmla="*/ 67741 w 691215"/>
              <a:gd name="connsiteY8" fmla="*/ 253158 h 291867"/>
              <a:gd name="connsiteX9" fmla="*/ 95018 w 691215"/>
              <a:gd name="connsiteY9" fmla="*/ 268629 h 291867"/>
              <a:gd name="connsiteX10" fmla="*/ 136860 w 691215"/>
              <a:gd name="connsiteY10" fmla="*/ 277495 h 291867"/>
              <a:gd name="connsiteX11" fmla="*/ 185213 w 691215"/>
              <a:gd name="connsiteY11" fmla="*/ 282421 h 291867"/>
              <a:gd name="connsiteX12" fmla="*/ 246920 w 691215"/>
              <a:gd name="connsiteY12" fmla="*/ 285452 h 291867"/>
              <a:gd name="connsiteX13" fmla="*/ 317987 w 691215"/>
              <a:gd name="connsiteY13" fmla="*/ 291129 h 291867"/>
              <a:gd name="connsiteX14" fmla="*/ 469598 w 691215"/>
              <a:gd name="connsiteY14" fmla="*/ 286391 h 291867"/>
              <a:gd name="connsiteX15" fmla="*/ 531190 w 691215"/>
              <a:gd name="connsiteY15" fmla="*/ 276916 h 291867"/>
              <a:gd name="connsiteX16" fmla="*/ 559617 w 691215"/>
              <a:gd name="connsiteY16" fmla="*/ 262702 h 291867"/>
              <a:gd name="connsiteX17" fmla="*/ 597519 w 691215"/>
              <a:gd name="connsiteY17" fmla="*/ 248489 h 291867"/>
              <a:gd name="connsiteX18" fmla="*/ 625946 w 691215"/>
              <a:gd name="connsiteY18" fmla="*/ 229538 h 291867"/>
              <a:gd name="connsiteX19" fmla="*/ 640160 w 691215"/>
              <a:gd name="connsiteY19" fmla="*/ 220062 h 291867"/>
              <a:gd name="connsiteX20" fmla="*/ 654373 w 691215"/>
              <a:gd name="connsiteY20" fmla="*/ 191635 h 291867"/>
              <a:gd name="connsiteX21" fmla="*/ 675069 w 691215"/>
              <a:gd name="connsiteY21" fmla="*/ 87403 h 291867"/>
              <a:gd name="connsiteX22" fmla="*/ 684543 w 691215"/>
              <a:gd name="connsiteY22" fmla="*/ 23006 h 291867"/>
              <a:gd name="connsiteX23" fmla="*/ 691215 w 691215"/>
              <a:gd name="connsiteY23" fmla="*/ 8793 h 291867"/>
              <a:gd name="connsiteX24" fmla="*/ 672453 w 691215"/>
              <a:gd name="connsiteY24" fmla="*/ 4738 h 291867"/>
              <a:gd name="connsiteX25" fmla="*/ 651568 w 691215"/>
              <a:gd name="connsiteY25" fmla="*/ 0 h 291867"/>
              <a:gd name="connsiteX26" fmla="*/ 562422 w 691215"/>
              <a:gd name="connsiteY26" fmla="*/ 4738 h 291867"/>
              <a:gd name="connsiteX27" fmla="*/ 521714 w 691215"/>
              <a:gd name="connsiteY27" fmla="*/ 6860 h 291867"/>
              <a:gd name="connsiteX28" fmla="*/ 507500 w 691215"/>
              <a:gd name="connsiteY28" fmla="*/ 11598 h 291867"/>
              <a:gd name="connsiteX29" fmla="*/ 474336 w 691215"/>
              <a:gd name="connsiteY29" fmla="*/ 16336 h 291867"/>
              <a:gd name="connsiteX30" fmla="*/ 460122 w 691215"/>
              <a:gd name="connsiteY30" fmla="*/ 21073 h 291867"/>
              <a:gd name="connsiteX31" fmla="*/ 5291 w 691215"/>
              <a:gd name="connsiteY31" fmla="*/ 11598 h 291867"/>
              <a:gd name="connsiteX0" fmla="*/ 5291 w 691215"/>
              <a:gd name="connsiteY0" fmla="*/ 11598 h 291867"/>
              <a:gd name="connsiteX1" fmla="*/ 7122 w 691215"/>
              <a:gd name="connsiteY1" fmla="*/ 43701 h 291867"/>
              <a:gd name="connsiteX2" fmla="*/ 24242 w 691215"/>
              <a:gd name="connsiteY2" fmla="*/ 101616 h 291867"/>
              <a:gd name="connsiteX3" fmla="*/ 33718 w 691215"/>
              <a:gd name="connsiteY3" fmla="*/ 130043 h 291867"/>
              <a:gd name="connsiteX4" fmla="*/ 32846 w 691215"/>
              <a:gd name="connsiteY4" fmla="*/ 151800 h 291867"/>
              <a:gd name="connsiteX5" fmla="*/ 33907 w 691215"/>
              <a:gd name="connsiteY5" fmla="*/ 180227 h 291867"/>
              <a:gd name="connsiteX6" fmla="*/ 52669 w 691215"/>
              <a:gd name="connsiteY6" fmla="*/ 215324 h 291867"/>
              <a:gd name="connsiteX7" fmla="*/ 41637 w 691215"/>
              <a:gd name="connsiteY7" fmla="*/ 221124 h 291867"/>
              <a:gd name="connsiteX8" fmla="*/ 67741 w 691215"/>
              <a:gd name="connsiteY8" fmla="*/ 253158 h 291867"/>
              <a:gd name="connsiteX9" fmla="*/ 95018 w 691215"/>
              <a:gd name="connsiteY9" fmla="*/ 268629 h 291867"/>
              <a:gd name="connsiteX10" fmla="*/ 136860 w 691215"/>
              <a:gd name="connsiteY10" fmla="*/ 277495 h 291867"/>
              <a:gd name="connsiteX11" fmla="*/ 185213 w 691215"/>
              <a:gd name="connsiteY11" fmla="*/ 282421 h 291867"/>
              <a:gd name="connsiteX12" fmla="*/ 246920 w 691215"/>
              <a:gd name="connsiteY12" fmla="*/ 285452 h 291867"/>
              <a:gd name="connsiteX13" fmla="*/ 317987 w 691215"/>
              <a:gd name="connsiteY13" fmla="*/ 291129 h 291867"/>
              <a:gd name="connsiteX14" fmla="*/ 469598 w 691215"/>
              <a:gd name="connsiteY14" fmla="*/ 286391 h 291867"/>
              <a:gd name="connsiteX15" fmla="*/ 531190 w 691215"/>
              <a:gd name="connsiteY15" fmla="*/ 276916 h 291867"/>
              <a:gd name="connsiteX16" fmla="*/ 559617 w 691215"/>
              <a:gd name="connsiteY16" fmla="*/ 262702 h 291867"/>
              <a:gd name="connsiteX17" fmla="*/ 597519 w 691215"/>
              <a:gd name="connsiteY17" fmla="*/ 248489 h 291867"/>
              <a:gd name="connsiteX18" fmla="*/ 625946 w 691215"/>
              <a:gd name="connsiteY18" fmla="*/ 229538 h 291867"/>
              <a:gd name="connsiteX19" fmla="*/ 640160 w 691215"/>
              <a:gd name="connsiteY19" fmla="*/ 220062 h 291867"/>
              <a:gd name="connsiteX20" fmla="*/ 654373 w 691215"/>
              <a:gd name="connsiteY20" fmla="*/ 191635 h 291867"/>
              <a:gd name="connsiteX21" fmla="*/ 659198 w 691215"/>
              <a:gd name="connsiteY21" fmla="*/ 87403 h 291867"/>
              <a:gd name="connsiteX22" fmla="*/ 684543 w 691215"/>
              <a:gd name="connsiteY22" fmla="*/ 23006 h 291867"/>
              <a:gd name="connsiteX23" fmla="*/ 691215 w 691215"/>
              <a:gd name="connsiteY23" fmla="*/ 8793 h 291867"/>
              <a:gd name="connsiteX24" fmla="*/ 672453 w 691215"/>
              <a:gd name="connsiteY24" fmla="*/ 4738 h 291867"/>
              <a:gd name="connsiteX25" fmla="*/ 651568 w 691215"/>
              <a:gd name="connsiteY25" fmla="*/ 0 h 291867"/>
              <a:gd name="connsiteX26" fmla="*/ 562422 w 691215"/>
              <a:gd name="connsiteY26" fmla="*/ 4738 h 291867"/>
              <a:gd name="connsiteX27" fmla="*/ 521714 w 691215"/>
              <a:gd name="connsiteY27" fmla="*/ 6860 h 291867"/>
              <a:gd name="connsiteX28" fmla="*/ 507500 w 691215"/>
              <a:gd name="connsiteY28" fmla="*/ 11598 h 291867"/>
              <a:gd name="connsiteX29" fmla="*/ 474336 w 691215"/>
              <a:gd name="connsiteY29" fmla="*/ 16336 h 291867"/>
              <a:gd name="connsiteX30" fmla="*/ 460122 w 691215"/>
              <a:gd name="connsiteY30" fmla="*/ 21073 h 291867"/>
              <a:gd name="connsiteX31" fmla="*/ 5291 w 691215"/>
              <a:gd name="connsiteY31" fmla="*/ 11598 h 291867"/>
              <a:gd name="connsiteX0" fmla="*/ 5291 w 691215"/>
              <a:gd name="connsiteY0" fmla="*/ 11598 h 291867"/>
              <a:gd name="connsiteX1" fmla="*/ 7122 w 691215"/>
              <a:gd name="connsiteY1" fmla="*/ 43701 h 291867"/>
              <a:gd name="connsiteX2" fmla="*/ 24242 w 691215"/>
              <a:gd name="connsiteY2" fmla="*/ 101616 h 291867"/>
              <a:gd name="connsiteX3" fmla="*/ 33718 w 691215"/>
              <a:gd name="connsiteY3" fmla="*/ 130043 h 291867"/>
              <a:gd name="connsiteX4" fmla="*/ 32846 w 691215"/>
              <a:gd name="connsiteY4" fmla="*/ 151800 h 291867"/>
              <a:gd name="connsiteX5" fmla="*/ 33907 w 691215"/>
              <a:gd name="connsiteY5" fmla="*/ 180227 h 291867"/>
              <a:gd name="connsiteX6" fmla="*/ 52669 w 691215"/>
              <a:gd name="connsiteY6" fmla="*/ 215324 h 291867"/>
              <a:gd name="connsiteX7" fmla="*/ 41637 w 691215"/>
              <a:gd name="connsiteY7" fmla="*/ 221124 h 291867"/>
              <a:gd name="connsiteX8" fmla="*/ 67741 w 691215"/>
              <a:gd name="connsiteY8" fmla="*/ 253158 h 291867"/>
              <a:gd name="connsiteX9" fmla="*/ 95018 w 691215"/>
              <a:gd name="connsiteY9" fmla="*/ 268629 h 291867"/>
              <a:gd name="connsiteX10" fmla="*/ 136860 w 691215"/>
              <a:gd name="connsiteY10" fmla="*/ 277495 h 291867"/>
              <a:gd name="connsiteX11" fmla="*/ 185213 w 691215"/>
              <a:gd name="connsiteY11" fmla="*/ 282421 h 291867"/>
              <a:gd name="connsiteX12" fmla="*/ 246920 w 691215"/>
              <a:gd name="connsiteY12" fmla="*/ 285452 h 291867"/>
              <a:gd name="connsiteX13" fmla="*/ 317987 w 691215"/>
              <a:gd name="connsiteY13" fmla="*/ 291129 h 291867"/>
              <a:gd name="connsiteX14" fmla="*/ 469598 w 691215"/>
              <a:gd name="connsiteY14" fmla="*/ 286391 h 291867"/>
              <a:gd name="connsiteX15" fmla="*/ 531190 w 691215"/>
              <a:gd name="connsiteY15" fmla="*/ 276916 h 291867"/>
              <a:gd name="connsiteX16" fmla="*/ 559617 w 691215"/>
              <a:gd name="connsiteY16" fmla="*/ 262702 h 291867"/>
              <a:gd name="connsiteX17" fmla="*/ 597519 w 691215"/>
              <a:gd name="connsiteY17" fmla="*/ 248489 h 291867"/>
              <a:gd name="connsiteX18" fmla="*/ 625946 w 691215"/>
              <a:gd name="connsiteY18" fmla="*/ 229538 h 291867"/>
              <a:gd name="connsiteX19" fmla="*/ 640160 w 691215"/>
              <a:gd name="connsiteY19" fmla="*/ 220062 h 291867"/>
              <a:gd name="connsiteX20" fmla="*/ 618664 w 691215"/>
              <a:gd name="connsiteY20" fmla="*/ 189928 h 291867"/>
              <a:gd name="connsiteX21" fmla="*/ 659198 w 691215"/>
              <a:gd name="connsiteY21" fmla="*/ 87403 h 291867"/>
              <a:gd name="connsiteX22" fmla="*/ 684543 w 691215"/>
              <a:gd name="connsiteY22" fmla="*/ 23006 h 291867"/>
              <a:gd name="connsiteX23" fmla="*/ 691215 w 691215"/>
              <a:gd name="connsiteY23" fmla="*/ 8793 h 291867"/>
              <a:gd name="connsiteX24" fmla="*/ 672453 w 691215"/>
              <a:gd name="connsiteY24" fmla="*/ 4738 h 291867"/>
              <a:gd name="connsiteX25" fmla="*/ 651568 w 691215"/>
              <a:gd name="connsiteY25" fmla="*/ 0 h 291867"/>
              <a:gd name="connsiteX26" fmla="*/ 562422 w 691215"/>
              <a:gd name="connsiteY26" fmla="*/ 4738 h 291867"/>
              <a:gd name="connsiteX27" fmla="*/ 521714 w 691215"/>
              <a:gd name="connsiteY27" fmla="*/ 6860 h 291867"/>
              <a:gd name="connsiteX28" fmla="*/ 507500 w 691215"/>
              <a:gd name="connsiteY28" fmla="*/ 11598 h 291867"/>
              <a:gd name="connsiteX29" fmla="*/ 474336 w 691215"/>
              <a:gd name="connsiteY29" fmla="*/ 16336 h 291867"/>
              <a:gd name="connsiteX30" fmla="*/ 460122 w 691215"/>
              <a:gd name="connsiteY30" fmla="*/ 21073 h 291867"/>
              <a:gd name="connsiteX31" fmla="*/ 5291 w 691215"/>
              <a:gd name="connsiteY31" fmla="*/ 11598 h 291867"/>
              <a:gd name="connsiteX0" fmla="*/ 5291 w 691215"/>
              <a:gd name="connsiteY0" fmla="*/ 11598 h 291867"/>
              <a:gd name="connsiteX1" fmla="*/ 7122 w 691215"/>
              <a:gd name="connsiteY1" fmla="*/ 43701 h 291867"/>
              <a:gd name="connsiteX2" fmla="*/ 24242 w 691215"/>
              <a:gd name="connsiteY2" fmla="*/ 101616 h 291867"/>
              <a:gd name="connsiteX3" fmla="*/ 33718 w 691215"/>
              <a:gd name="connsiteY3" fmla="*/ 130043 h 291867"/>
              <a:gd name="connsiteX4" fmla="*/ 32846 w 691215"/>
              <a:gd name="connsiteY4" fmla="*/ 151800 h 291867"/>
              <a:gd name="connsiteX5" fmla="*/ 33907 w 691215"/>
              <a:gd name="connsiteY5" fmla="*/ 180227 h 291867"/>
              <a:gd name="connsiteX6" fmla="*/ 52669 w 691215"/>
              <a:gd name="connsiteY6" fmla="*/ 215324 h 291867"/>
              <a:gd name="connsiteX7" fmla="*/ 41637 w 691215"/>
              <a:gd name="connsiteY7" fmla="*/ 221124 h 291867"/>
              <a:gd name="connsiteX8" fmla="*/ 67741 w 691215"/>
              <a:gd name="connsiteY8" fmla="*/ 253158 h 291867"/>
              <a:gd name="connsiteX9" fmla="*/ 95018 w 691215"/>
              <a:gd name="connsiteY9" fmla="*/ 268629 h 291867"/>
              <a:gd name="connsiteX10" fmla="*/ 136860 w 691215"/>
              <a:gd name="connsiteY10" fmla="*/ 277495 h 291867"/>
              <a:gd name="connsiteX11" fmla="*/ 185213 w 691215"/>
              <a:gd name="connsiteY11" fmla="*/ 282421 h 291867"/>
              <a:gd name="connsiteX12" fmla="*/ 246920 w 691215"/>
              <a:gd name="connsiteY12" fmla="*/ 285452 h 291867"/>
              <a:gd name="connsiteX13" fmla="*/ 317987 w 691215"/>
              <a:gd name="connsiteY13" fmla="*/ 291129 h 291867"/>
              <a:gd name="connsiteX14" fmla="*/ 469598 w 691215"/>
              <a:gd name="connsiteY14" fmla="*/ 286391 h 291867"/>
              <a:gd name="connsiteX15" fmla="*/ 531190 w 691215"/>
              <a:gd name="connsiteY15" fmla="*/ 276916 h 291867"/>
              <a:gd name="connsiteX16" fmla="*/ 559617 w 691215"/>
              <a:gd name="connsiteY16" fmla="*/ 262702 h 291867"/>
              <a:gd name="connsiteX17" fmla="*/ 597519 w 691215"/>
              <a:gd name="connsiteY17" fmla="*/ 248489 h 291867"/>
              <a:gd name="connsiteX18" fmla="*/ 625946 w 691215"/>
              <a:gd name="connsiteY18" fmla="*/ 229538 h 291867"/>
              <a:gd name="connsiteX19" fmla="*/ 612386 w 691215"/>
              <a:gd name="connsiteY19" fmla="*/ 220062 h 291867"/>
              <a:gd name="connsiteX20" fmla="*/ 618664 w 691215"/>
              <a:gd name="connsiteY20" fmla="*/ 189928 h 291867"/>
              <a:gd name="connsiteX21" fmla="*/ 659198 w 691215"/>
              <a:gd name="connsiteY21" fmla="*/ 87403 h 291867"/>
              <a:gd name="connsiteX22" fmla="*/ 684543 w 691215"/>
              <a:gd name="connsiteY22" fmla="*/ 23006 h 291867"/>
              <a:gd name="connsiteX23" fmla="*/ 691215 w 691215"/>
              <a:gd name="connsiteY23" fmla="*/ 8793 h 291867"/>
              <a:gd name="connsiteX24" fmla="*/ 672453 w 691215"/>
              <a:gd name="connsiteY24" fmla="*/ 4738 h 291867"/>
              <a:gd name="connsiteX25" fmla="*/ 651568 w 691215"/>
              <a:gd name="connsiteY25" fmla="*/ 0 h 291867"/>
              <a:gd name="connsiteX26" fmla="*/ 562422 w 691215"/>
              <a:gd name="connsiteY26" fmla="*/ 4738 h 291867"/>
              <a:gd name="connsiteX27" fmla="*/ 521714 w 691215"/>
              <a:gd name="connsiteY27" fmla="*/ 6860 h 291867"/>
              <a:gd name="connsiteX28" fmla="*/ 507500 w 691215"/>
              <a:gd name="connsiteY28" fmla="*/ 11598 h 291867"/>
              <a:gd name="connsiteX29" fmla="*/ 474336 w 691215"/>
              <a:gd name="connsiteY29" fmla="*/ 16336 h 291867"/>
              <a:gd name="connsiteX30" fmla="*/ 460122 w 691215"/>
              <a:gd name="connsiteY30" fmla="*/ 21073 h 291867"/>
              <a:gd name="connsiteX31" fmla="*/ 5291 w 691215"/>
              <a:gd name="connsiteY31" fmla="*/ 11598 h 291867"/>
              <a:gd name="connsiteX0" fmla="*/ 5291 w 691215"/>
              <a:gd name="connsiteY0" fmla="*/ 11598 h 291867"/>
              <a:gd name="connsiteX1" fmla="*/ 7122 w 691215"/>
              <a:gd name="connsiteY1" fmla="*/ 43701 h 291867"/>
              <a:gd name="connsiteX2" fmla="*/ 24242 w 691215"/>
              <a:gd name="connsiteY2" fmla="*/ 101616 h 291867"/>
              <a:gd name="connsiteX3" fmla="*/ 33718 w 691215"/>
              <a:gd name="connsiteY3" fmla="*/ 130043 h 291867"/>
              <a:gd name="connsiteX4" fmla="*/ 32846 w 691215"/>
              <a:gd name="connsiteY4" fmla="*/ 151800 h 291867"/>
              <a:gd name="connsiteX5" fmla="*/ 33907 w 691215"/>
              <a:gd name="connsiteY5" fmla="*/ 180227 h 291867"/>
              <a:gd name="connsiteX6" fmla="*/ 52669 w 691215"/>
              <a:gd name="connsiteY6" fmla="*/ 215324 h 291867"/>
              <a:gd name="connsiteX7" fmla="*/ 41637 w 691215"/>
              <a:gd name="connsiteY7" fmla="*/ 221124 h 291867"/>
              <a:gd name="connsiteX8" fmla="*/ 67741 w 691215"/>
              <a:gd name="connsiteY8" fmla="*/ 253158 h 291867"/>
              <a:gd name="connsiteX9" fmla="*/ 95018 w 691215"/>
              <a:gd name="connsiteY9" fmla="*/ 268629 h 291867"/>
              <a:gd name="connsiteX10" fmla="*/ 136860 w 691215"/>
              <a:gd name="connsiteY10" fmla="*/ 277495 h 291867"/>
              <a:gd name="connsiteX11" fmla="*/ 185213 w 691215"/>
              <a:gd name="connsiteY11" fmla="*/ 282421 h 291867"/>
              <a:gd name="connsiteX12" fmla="*/ 246920 w 691215"/>
              <a:gd name="connsiteY12" fmla="*/ 285452 h 291867"/>
              <a:gd name="connsiteX13" fmla="*/ 317987 w 691215"/>
              <a:gd name="connsiteY13" fmla="*/ 291129 h 291867"/>
              <a:gd name="connsiteX14" fmla="*/ 469598 w 691215"/>
              <a:gd name="connsiteY14" fmla="*/ 286391 h 291867"/>
              <a:gd name="connsiteX15" fmla="*/ 531190 w 691215"/>
              <a:gd name="connsiteY15" fmla="*/ 276916 h 291867"/>
              <a:gd name="connsiteX16" fmla="*/ 559617 w 691215"/>
              <a:gd name="connsiteY16" fmla="*/ 262702 h 291867"/>
              <a:gd name="connsiteX17" fmla="*/ 597519 w 691215"/>
              <a:gd name="connsiteY17" fmla="*/ 248489 h 291867"/>
              <a:gd name="connsiteX18" fmla="*/ 606108 w 691215"/>
              <a:gd name="connsiteY18" fmla="*/ 234659 h 291867"/>
              <a:gd name="connsiteX19" fmla="*/ 612386 w 691215"/>
              <a:gd name="connsiteY19" fmla="*/ 220062 h 291867"/>
              <a:gd name="connsiteX20" fmla="*/ 618664 w 691215"/>
              <a:gd name="connsiteY20" fmla="*/ 189928 h 291867"/>
              <a:gd name="connsiteX21" fmla="*/ 659198 w 691215"/>
              <a:gd name="connsiteY21" fmla="*/ 87403 h 291867"/>
              <a:gd name="connsiteX22" fmla="*/ 684543 w 691215"/>
              <a:gd name="connsiteY22" fmla="*/ 23006 h 291867"/>
              <a:gd name="connsiteX23" fmla="*/ 691215 w 691215"/>
              <a:gd name="connsiteY23" fmla="*/ 8793 h 291867"/>
              <a:gd name="connsiteX24" fmla="*/ 672453 w 691215"/>
              <a:gd name="connsiteY24" fmla="*/ 4738 h 291867"/>
              <a:gd name="connsiteX25" fmla="*/ 651568 w 691215"/>
              <a:gd name="connsiteY25" fmla="*/ 0 h 291867"/>
              <a:gd name="connsiteX26" fmla="*/ 562422 w 691215"/>
              <a:gd name="connsiteY26" fmla="*/ 4738 h 291867"/>
              <a:gd name="connsiteX27" fmla="*/ 521714 w 691215"/>
              <a:gd name="connsiteY27" fmla="*/ 6860 h 291867"/>
              <a:gd name="connsiteX28" fmla="*/ 507500 w 691215"/>
              <a:gd name="connsiteY28" fmla="*/ 11598 h 291867"/>
              <a:gd name="connsiteX29" fmla="*/ 474336 w 691215"/>
              <a:gd name="connsiteY29" fmla="*/ 16336 h 291867"/>
              <a:gd name="connsiteX30" fmla="*/ 460122 w 691215"/>
              <a:gd name="connsiteY30" fmla="*/ 21073 h 291867"/>
              <a:gd name="connsiteX31" fmla="*/ 5291 w 691215"/>
              <a:gd name="connsiteY31" fmla="*/ 11598 h 291867"/>
              <a:gd name="connsiteX0" fmla="*/ 5291 w 691215"/>
              <a:gd name="connsiteY0" fmla="*/ 11598 h 291867"/>
              <a:gd name="connsiteX1" fmla="*/ 7122 w 691215"/>
              <a:gd name="connsiteY1" fmla="*/ 43701 h 291867"/>
              <a:gd name="connsiteX2" fmla="*/ 24242 w 691215"/>
              <a:gd name="connsiteY2" fmla="*/ 101616 h 291867"/>
              <a:gd name="connsiteX3" fmla="*/ 33718 w 691215"/>
              <a:gd name="connsiteY3" fmla="*/ 130043 h 291867"/>
              <a:gd name="connsiteX4" fmla="*/ 32846 w 691215"/>
              <a:gd name="connsiteY4" fmla="*/ 151800 h 291867"/>
              <a:gd name="connsiteX5" fmla="*/ 33907 w 691215"/>
              <a:gd name="connsiteY5" fmla="*/ 180227 h 291867"/>
              <a:gd name="connsiteX6" fmla="*/ 52669 w 691215"/>
              <a:gd name="connsiteY6" fmla="*/ 215324 h 291867"/>
              <a:gd name="connsiteX7" fmla="*/ 41637 w 691215"/>
              <a:gd name="connsiteY7" fmla="*/ 221124 h 291867"/>
              <a:gd name="connsiteX8" fmla="*/ 67741 w 691215"/>
              <a:gd name="connsiteY8" fmla="*/ 253158 h 291867"/>
              <a:gd name="connsiteX9" fmla="*/ 95018 w 691215"/>
              <a:gd name="connsiteY9" fmla="*/ 268629 h 291867"/>
              <a:gd name="connsiteX10" fmla="*/ 136860 w 691215"/>
              <a:gd name="connsiteY10" fmla="*/ 277495 h 291867"/>
              <a:gd name="connsiteX11" fmla="*/ 185213 w 691215"/>
              <a:gd name="connsiteY11" fmla="*/ 282421 h 291867"/>
              <a:gd name="connsiteX12" fmla="*/ 246920 w 691215"/>
              <a:gd name="connsiteY12" fmla="*/ 285452 h 291867"/>
              <a:gd name="connsiteX13" fmla="*/ 317987 w 691215"/>
              <a:gd name="connsiteY13" fmla="*/ 291129 h 291867"/>
              <a:gd name="connsiteX14" fmla="*/ 469598 w 691215"/>
              <a:gd name="connsiteY14" fmla="*/ 286391 h 291867"/>
              <a:gd name="connsiteX15" fmla="*/ 531190 w 691215"/>
              <a:gd name="connsiteY15" fmla="*/ 276916 h 291867"/>
              <a:gd name="connsiteX16" fmla="*/ 579455 w 691215"/>
              <a:gd name="connsiteY16" fmla="*/ 271238 h 291867"/>
              <a:gd name="connsiteX17" fmla="*/ 597519 w 691215"/>
              <a:gd name="connsiteY17" fmla="*/ 248489 h 291867"/>
              <a:gd name="connsiteX18" fmla="*/ 606108 w 691215"/>
              <a:gd name="connsiteY18" fmla="*/ 234659 h 291867"/>
              <a:gd name="connsiteX19" fmla="*/ 612386 w 691215"/>
              <a:gd name="connsiteY19" fmla="*/ 220062 h 291867"/>
              <a:gd name="connsiteX20" fmla="*/ 618664 w 691215"/>
              <a:gd name="connsiteY20" fmla="*/ 189928 h 291867"/>
              <a:gd name="connsiteX21" fmla="*/ 659198 w 691215"/>
              <a:gd name="connsiteY21" fmla="*/ 87403 h 291867"/>
              <a:gd name="connsiteX22" fmla="*/ 684543 w 691215"/>
              <a:gd name="connsiteY22" fmla="*/ 23006 h 291867"/>
              <a:gd name="connsiteX23" fmla="*/ 691215 w 691215"/>
              <a:gd name="connsiteY23" fmla="*/ 8793 h 291867"/>
              <a:gd name="connsiteX24" fmla="*/ 672453 w 691215"/>
              <a:gd name="connsiteY24" fmla="*/ 4738 h 291867"/>
              <a:gd name="connsiteX25" fmla="*/ 651568 w 691215"/>
              <a:gd name="connsiteY25" fmla="*/ 0 h 291867"/>
              <a:gd name="connsiteX26" fmla="*/ 562422 w 691215"/>
              <a:gd name="connsiteY26" fmla="*/ 4738 h 291867"/>
              <a:gd name="connsiteX27" fmla="*/ 521714 w 691215"/>
              <a:gd name="connsiteY27" fmla="*/ 6860 h 291867"/>
              <a:gd name="connsiteX28" fmla="*/ 507500 w 691215"/>
              <a:gd name="connsiteY28" fmla="*/ 11598 h 291867"/>
              <a:gd name="connsiteX29" fmla="*/ 474336 w 691215"/>
              <a:gd name="connsiteY29" fmla="*/ 16336 h 291867"/>
              <a:gd name="connsiteX30" fmla="*/ 460122 w 691215"/>
              <a:gd name="connsiteY30" fmla="*/ 21073 h 291867"/>
              <a:gd name="connsiteX31" fmla="*/ 5291 w 691215"/>
              <a:gd name="connsiteY31" fmla="*/ 11598 h 291867"/>
              <a:gd name="connsiteX0" fmla="*/ 5291 w 691215"/>
              <a:gd name="connsiteY0" fmla="*/ 11598 h 291867"/>
              <a:gd name="connsiteX1" fmla="*/ 7122 w 691215"/>
              <a:gd name="connsiteY1" fmla="*/ 43701 h 291867"/>
              <a:gd name="connsiteX2" fmla="*/ 24242 w 691215"/>
              <a:gd name="connsiteY2" fmla="*/ 101616 h 291867"/>
              <a:gd name="connsiteX3" fmla="*/ 33718 w 691215"/>
              <a:gd name="connsiteY3" fmla="*/ 130043 h 291867"/>
              <a:gd name="connsiteX4" fmla="*/ 32846 w 691215"/>
              <a:gd name="connsiteY4" fmla="*/ 151800 h 291867"/>
              <a:gd name="connsiteX5" fmla="*/ 33907 w 691215"/>
              <a:gd name="connsiteY5" fmla="*/ 180227 h 291867"/>
              <a:gd name="connsiteX6" fmla="*/ 52669 w 691215"/>
              <a:gd name="connsiteY6" fmla="*/ 215324 h 291867"/>
              <a:gd name="connsiteX7" fmla="*/ 41637 w 691215"/>
              <a:gd name="connsiteY7" fmla="*/ 221124 h 291867"/>
              <a:gd name="connsiteX8" fmla="*/ 71709 w 691215"/>
              <a:gd name="connsiteY8" fmla="*/ 253158 h 291867"/>
              <a:gd name="connsiteX9" fmla="*/ 95018 w 691215"/>
              <a:gd name="connsiteY9" fmla="*/ 268629 h 291867"/>
              <a:gd name="connsiteX10" fmla="*/ 136860 w 691215"/>
              <a:gd name="connsiteY10" fmla="*/ 277495 h 291867"/>
              <a:gd name="connsiteX11" fmla="*/ 185213 w 691215"/>
              <a:gd name="connsiteY11" fmla="*/ 282421 h 291867"/>
              <a:gd name="connsiteX12" fmla="*/ 246920 w 691215"/>
              <a:gd name="connsiteY12" fmla="*/ 285452 h 291867"/>
              <a:gd name="connsiteX13" fmla="*/ 317987 w 691215"/>
              <a:gd name="connsiteY13" fmla="*/ 291129 h 291867"/>
              <a:gd name="connsiteX14" fmla="*/ 469598 w 691215"/>
              <a:gd name="connsiteY14" fmla="*/ 286391 h 291867"/>
              <a:gd name="connsiteX15" fmla="*/ 531190 w 691215"/>
              <a:gd name="connsiteY15" fmla="*/ 276916 h 291867"/>
              <a:gd name="connsiteX16" fmla="*/ 579455 w 691215"/>
              <a:gd name="connsiteY16" fmla="*/ 271238 h 291867"/>
              <a:gd name="connsiteX17" fmla="*/ 597519 w 691215"/>
              <a:gd name="connsiteY17" fmla="*/ 248489 h 291867"/>
              <a:gd name="connsiteX18" fmla="*/ 606108 w 691215"/>
              <a:gd name="connsiteY18" fmla="*/ 234659 h 291867"/>
              <a:gd name="connsiteX19" fmla="*/ 612386 w 691215"/>
              <a:gd name="connsiteY19" fmla="*/ 220062 h 291867"/>
              <a:gd name="connsiteX20" fmla="*/ 618664 w 691215"/>
              <a:gd name="connsiteY20" fmla="*/ 189928 h 291867"/>
              <a:gd name="connsiteX21" fmla="*/ 659198 w 691215"/>
              <a:gd name="connsiteY21" fmla="*/ 87403 h 291867"/>
              <a:gd name="connsiteX22" fmla="*/ 684543 w 691215"/>
              <a:gd name="connsiteY22" fmla="*/ 23006 h 291867"/>
              <a:gd name="connsiteX23" fmla="*/ 691215 w 691215"/>
              <a:gd name="connsiteY23" fmla="*/ 8793 h 291867"/>
              <a:gd name="connsiteX24" fmla="*/ 672453 w 691215"/>
              <a:gd name="connsiteY24" fmla="*/ 4738 h 291867"/>
              <a:gd name="connsiteX25" fmla="*/ 651568 w 691215"/>
              <a:gd name="connsiteY25" fmla="*/ 0 h 291867"/>
              <a:gd name="connsiteX26" fmla="*/ 562422 w 691215"/>
              <a:gd name="connsiteY26" fmla="*/ 4738 h 291867"/>
              <a:gd name="connsiteX27" fmla="*/ 521714 w 691215"/>
              <a:gd name="connsiteY27" fmla="*/ 6860 h 291867"/>
              <a:gd name="connsiteX28" fmla="*/ 507500 w 691215"/>
              <a:gd name="connsiteY28" fmla="*/ 11598 h 291867"/>
              <a:gd name="connsiteX29" fmla="*/ 474336 w 691215"/>
              <a:gd name="connsiteY29" fmla="*/ 16336 h 291867"/>
              <a:gd name="connsiteX30" fmla="*/ 460122 w 691215"/>
              <a:gd name="connsiteY30" fmla="*/ 21073 h 291867"/>
              <a:gd name="connsiteX31" fmla="*/ 5291 w 691215"/>
              <a:gd name="connsiteY31" fmla="*/ 11598 h 291867"/>
              <a:gd name="connsiteX0" fmla="*/ 5291 w 691215"/>
              <a:gd name="connsiteY0" fmla="*/ 11598 h 291867"/>
              <a:gd name="connsiteX1" fmla="*/ 7122 w 691215"/>
              <a:gd name="connsiteY1" fmla="*/ 43701 h 291867"/>
              <a:gd name="connsiteX2" fmla="*/ 24242 w 691215"/>
              <a:gd name="connsiteY2" fmla="*/ 101616 h 291867"/>
              <a:gd name="connsiteX3" fmla="*/ 33718 w 691215"/>
              <a:gd name="connsiteY3" fmla="*/ 130043 h 291867"/>
              <a:gd name="connsiteX4" fmla="*/ 32846 w 691215"/>
              <a:gd name="connsiteY4" fmla="*/ 151800 h 291867"/>
              <a:gd name="connsiteX5" fmla="*/ 33907 w 691215"/>
              <a:gd name="connsiteY5" fmla="*/ 180227 h 291867"/>
              <a:gd name="connsiteX6" fmla="*/ 52669 w 691215"/>
              <a:gd name="connsiteY6" fmla="*/ 215324 h 291867"/>
              <a:gd name="connsiteX7" fmla="*/ 65443 w 691215"/>
              <a:gd name="connsiteY7" fmla="*/ 229660 h 291867"/>
              <a:gd name="connsiteX8" fmla="*/ 71709 w 691215"/>
              <a:gd name="connsiteY8" fmla="*/ 253158 h 291867"/>
              <a:gd name="connsiteX9" fmla="*/ 95018 w 691215"/>
              <a:gd name="connsiteY9" fmla="*/ 268629 h 291867"/>
              <a:gd name="connsiteX10" fmla="*/ 136860 w 691215"/>
              <a:gd name="connsiteY10" fmla="*/ 277495 h 291867"/>
              <a:gd name="connsiteX11" fmla="*/ 185213 w 691215"/>
              <a:gd name="connsiteY11" fmla="*/ 282421 h 291867"/>
              <a:gd name="connsiteX12" fmla="*/ 246920 w 691215"/>
              <a:gd name="connsiteY12" fmla="*/ 285452 h 291867"/>
              <a:gd name="connsiteX13" fmla="*/ 317987 w 691215"/>
              <a:gd name="connsiteY13" fmla="*/ 291129 h 291867"/>
              <a:gd name="connsiteX14" fmla="*/ 469598 w 691215"/>
              <a:gd name="connsiteY14" fmla="*/ 286391 h 291867"/>
              <a:gd name="connsiteX15" fmla="*/ 531190 w 691215"/>
              <a:gd name="connsiteY15" fmla="*/ 276916 h 291867"/>
              <a:gd name="connsiteX16" fmla="*/ 579455 w 691215"/>
              <a:gd name="connsiteY16" fmla="*/ 271238 h 291867"/>
              <a:gd name="connsiteX17" fmla="*/ 597519 w 691215"/>
              <a:gd name="connsiteY17" fmla="*/ 248489 h 291867"/>
              <a:gd name="connsiteX18" fmla="*/ 606108 w 691215"/>
              <a:gd name="connsiteY18" fmla="*/ 234659 h 291867"/>
              <a:gd name="connsiteX19" fmla="*/ 612386 w 691215"/>
              <a:gd name="connsiteY19" fmla="*/ 220062 h 291867"/>
              <a:gd name="connsiteX20" fmla="*/ 618664 w 691215"/>
              <a:gd name="connsiteY20" fmla="*/ 189928 h 291867"/>
              <a:gd name="connsiteX21" fmla="*/ 659198 w 691215"/>
              <a:gd name="connsiteY21" fmla="*/ 87403 h 291867"/>
              <a:gd name="connsiteX22" fmla="*/ 684543 w 691215"/>
              <a:gd name="connsiteY22" fmla="*/ 23006 h 291867"/>
              <a:gd name="connsiteX23" fmla="*/ 691215 w 691215"/>
              <a:gd name="connsiteY23" fmla="*/ 8793 h 291867"/>
              <a:gd name="connsiteX24" fmla="*/ 672453 w 691215"/>
              <a:gd name="connsiteY24" fmla="*/ 4738 h 291867"/>
              <a:gd name="connsiteX25" fmla="*/ 651568 w 691215"/>
              <a:gd name="connsiteY25" fmla="*/ 0 h 291867"/>
              <a:gd name="connsiteX26" fmla="*/ 562422 w 691215"/>
              <a:gd name="connsiteY26" fmla="*/ 4738 h 291867"/>
              <a:gd name="connsiteX27" fmla="*/ 521714 w 691215"/>
              <a:gd name="connsiteY27" fmla="*/ 6860 h 291867"/>
              <a:gd name="connsiteX28" fmla="*/ 507500 w 691215"/>
              <a:gd name="connsiteY28" fmla="*/ 11598 h 291867"/>
              <a:gd name="connsiteX29" fmla="*/ 474336 w 691215"/>
              <a:gd name="connsiteY29" fmla="*/ 16336 h 291867"/>
              <a:gd name="connsiteX30" fmla="*/ 460122 w 691215"/>
              <a:gd name="connsiteY30" fmla="*/ 21073 h 291867"/>
              <a:gd name="connsiteX31" fmla="*/ 5291 w 691215"/>
              <a:gd name="connsiteY31" fmla="*/ 11598 h 291867"/>
              <a:gd name="connsiteX0" fmla="*/ 5291 w 691215"/>
              <a:gd name="connsiteY0" fmla="*/ 11598 h 291867"/>
              <a:gd name="connsiteX1" fmla="*/ 7122 w 691215"/>
              <a:gd name="connsiteY1" fmla="*/ 43701 h 291867"/>
              <a:gd name="connsiteX2" fmla="*/ 24242 w 691215"/>
              <a:gd name="connsiteY2" fmla="*/ 101616 h 291867"/>
              <a:gd name="connsiteX3" fmla="*/ 33718 w 691215"/>
              <a:gd name="connsiteY3" fmla="*/ 130043 h 291867"/>
              <a:gd name="connsiteX4" fmla="*/ 32846 w 691215"/>
              <a:gd name="connsiteY4" fmla="*/ 151800 h 291867"/>
              <a:gd name="connsiteX5" fmla="*/ 49777 w 691215"/>
              <a:gd name="connsiteY5" fmla="*/ 181934 h 291867"/>
              <a:gd name="connsiteX6" fmla="*/ 52669 w 691215"/>
              <a:gd name="connsiteY6" fmla="*/ 215324 h 291867"/>
              <a:gd name="connsiteX7" fmla="*/ 65443 w 691215"/>
              <a:gd name="connsiteY7" fmla="*/ 229660 h 291867"/>
              <a:gd name="connsiteX8" fmla="*/ 71709 w 691215"/>
              <a:gd name="connsiteY8" fmla="*/ 253158 h 291867"/>
              <a:gd name="connsiteX9" fmla="*/ 95018 w 691215"/>
              <a:gd name="connsiteY9" fmla="*/ 268629 h 291867"/>
              <a:gd name="connsiteX10" fmla="*/ 136860 w 691215"/>
              <a:gd name="connsiteY10" fmla="*/ 277495 h 291867"/>
              <a:gd name="connsiteX11" fmla="*/ 185213 w 691215"/>
              <a:gd name="connsiteY11" fmla="*/ 282421 h 291867"/>
              <a:gd name="connsiteX12" fmla="*/ 246920 w 691215"/>
              <a:gd name="connsiteY12" fmla="*/ 285452 h 291867"/>
              <a:gd name="connsiteX13" fmla="*/ 317987 w 691215"/>
              <a:gd name="connsiteY13" fmla="*/ 291129 h 291867"/>
              <a:gd name="connsiteX14" fmla="*/ 469598 w 691215"/>
              <a:gd name="connsiteY14" fmla="*/ 286391 h 291867"/>
              <a:gd name="connsiteX15" fmla="*/ 531190 w 691215"/>
              <a:gd name="connsiteY15" fmla="*/ 276916 h 291867"/>
              <a:gd name="connsiteX16" fmla="*/ 579455 w 691215"/>
              <a:gd name="connsiteY16" fmla="*/ 271238 h 291867"/>
              <a:gd name="connsiteX17" fmla="*/ 597519 w 691215"/>
              <a:gd name="connsiteY17" fmla="*/ 248489 h 291867"/>
              <a:gd name="connsiteX18" fmla="*/ 606108 w 691215"/>
              <a:gd name="connsiteY18" fmla="*/ 234659 h 291867"/>
              <a:gd name="connsiteX19" fmla="*/ 612386 w 691215"/>
              <a:gd name="connsiteY19" fmla="*/ 220062 h 291867"/>
              <a:gd name="connsiteX20" fmla="*/ 618664 w 691215"/>
              <a:gd name="connsiteY20" fmla="*/ 189928 h 291867"/>
              <a:gd name="connsiteX21" fmla="*/ 659198 w 691215"/>
              <a:gd name="connsiteY21" fmla="*/ 87403 h 291867"/>
              <a:gd name="connsiteX22" fmla="*/ 684543 w 691215"/>
              <a:gd name="connsiteY22" fmla="*/ 23006 h 291867"/>
              <a:gd name="connsiteX23" fmla="*/ 691215 w 691215"/>
              <a:gd name="connsiteY23" fmla="*/ 8793 h 291867"/>
              <a:gd name="connsiteX24" fmla="*/ 672453 w 691215"/>
              <a:gd name="connsiteY24" fmla="*/ 4738 h 291867"/>
              <a:gd name="connsiteX25" fmla="*/ 651568 w 691215"/>
              <a:gd name="connsiteY25" fmla="*/ 0 h 291867"/>
              <a:gd name="connsiteX26" fmla="*/ 562422 w 691215"/>
              <a:gd name="connsiteY26" fmla="*/ 4738 h 291867"/>
              <a:gd name="connsiteX27" fmla="*/ 521714 w 691215"/>
              <a:gd name="connsiteY27" fmla="*/ 6860 h 291867"/>
              <a:gd name="connsiteX28" fmla="*/ 507500 w 691215"/>
              <a:gd name="connsiteY28" fmla="*/ 11598 h 291867"/>
              <a:gd name="connsiteX29" fmla="*/ 474336 w 691215"/>
              <a:gd name="connsiteY29" fmla="*/ 16336 h 291867"/>
              <a:gd name="connsiteX30" fmla="*/ 460122 w 691215"/>
              <a:gd name="connsiteY30" fmla="*/ 21073 h 291867"/>
              <a:gd name="connsiteX31" fmla="*/ 5291 w 691215"/>
              <a:gd name="connsiteY31" fmla="*/ 11598 h 291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91215" h="291867">
                <a:moveTo>
                  <a:pt x="5291" y="11598"/>
                </a:moveTo>
                <a:cubicBezTo>
                  <a:pt x="-6728" y="20491"/>
                  <a:pt x="5225" y="34690"/>
                  <a:pt x="7122" y="43701"/>
                </a:cubicBezTo>
                <a:cubicBezTo>
                  <a:pt x="11688" y="65392"/>
                  <a:pt x="19809" y="87226"/>
                  <a:pt x="24242" y="101616"/>
                </a:cubicBezTo>
                <a:cubicBezTo>
                  <a:pt x="28675" y="116006"/>
                  <a:pt x="32284" y="121679"/>
                  <a:pt x="33718" y="130043"/>
                </a:cubicBezTo>
                <a:cubicBezTo>
                  <a:pt x="35152" y="138407"/>
                  <a:pt x="30170" y="143152"/>
                  <a:pt x="32846" y="151800"/>
                </a:cubicBezTo>
                <a:cubicBezTo>
                  <a:pt x="35522" y="160448"/>
                  <a:pt x="46473" y="171347"/>
                  <a:pt x="49777" y="181934"/>
                </a:cubicBezTo>
                <a:cubicBezTo>
                  <a:pt x="53081" y="192521"/>
                  <a:pt x="50058" y="207370"/>
                  <a:pt x="52669" y="215324"/>
                </a:cubicBezTo>
                <a:cubicBezTo>
                  <a:pt x="55280" y="223278"/>
                  <a:pt x="62270" y="223354"/>
                  <a:pt x="65443" y="229660"/>
                </a:cubicBezTo>
                <a:cubicBezTo>
                  <a:pt x="68616" y="235966"/>
                  <a:pt x="66780" y="246663"/>
                  <a:pt x="71709" y="253158"/>
                </a:cubicBezTo>
                <a:cubicBezTo>
                  <a:pt x="76638" y="259653"/>
                  <a:pt x="84160" y="264573"/>
                  <a:pt x="95018" y="268629"/>
                </a:cubicBezTo>
                <a:cubicBezTo>
                  <a:pt x="105876" y="272685"/>
                  <a:pt x="94630" y="263454"/>
                  <a:pt x="136860" y="277495"/>
                </a:cubicBezTo>
                <a:cubicBezTo>
                  <a:pt x="145319" y="283134"/>
                  <a:pt x="166870" y="281095"/>
                  <a:pt x="185213" y="282421"/>
                </a:cubicBezTo>
                <a:cubicBezTo>
                  <a:pt x="203556" y="283747"/>
                  <a:pt x="234286" y="283873"/>
                  <a:pt x="246920" y="285452"/>
                </a:cubicBezTo>
                <a:cubicBezTo>
                  <a:pt x="288914" y="299449"/>
                  <a:pt x="265420" y="285288"/>
                  <a:pt x="317987" y="291129"/>
                </a:cubicBezTo>
                <a:lnTo>
                  <a:pt x="469598" y="286391"/>
                </a:lnTo>
                <a:cubicBezTo>
                  <a:pt x="483986" y="285672"/>
                  <a:pt x="512881" y="279441"/>
                  <a:pt x="531190" y="276916"/>
                </a:cubicBezTo>
                <a:cubicBezTo>
                  <a:pt x="549499" y="274391"/>
                  <a:pt x="561442" y="281531"/>
                  <a:pt x="579455" y="271238"/>
                </a:cubicBezTo>
                <a:cubicBezTo>
                  <a:pt x="598723" y="260228"/>
                  <a:pt x="576794" y="253671"/>
                  <a:pt x="597519" y="248489"/>
                </a:cubicBezTo>
                <a:cubicBezTo>
                  <a:pt x="606995" y="242172"/>
                  <a:pt x="603630" y="239397"/>
                  <a:pt x="606108" y="234659"/>
                </a:cubicBezTo>
                <a:cubicBezTo>
                  <a:pt x="608586" y="229921"/>
                  <a:pt x="610293" y="227517"/>
                  <a:pt x="612386" y="220062"/>
                </a:cubicBezTo>
                <a:cubicBezTo>
                  <a:pt x="614479" y="212607"/>
                  <a:pt x="610862" y="212038"/>
                  <a:pt x="618664" y="189928"/>
                </a:cubicBezTo>
                <a:cubicBezTo>
                  <a:pt x="626466" y="167818"/>
                  <a:pt x="644126" y="132615"/>
                  <a:pt x="659198" y="87403"/>
                </a:cubicBezTo>
                <a:cubicBezTo>
                  <a:pt x="660557" y="73815"/>
                  <a:pt x="679207" y="36108"/>
                  <a:pt x="684543" y="23006"/>
                </a:cubicBezTo>
                <a:cubicBezTo>
                  <a:pt x="689879" y="9904"/>
                  <a:pt x="688056" y="13531"/>
                  <a:pt x="691215" y="8793"/>
                </a:cubicBezTo>
                <a:cubicBezTo>
                  <a:pt x="689636" y="897"/>
                  <a:pt x="679061" y="6203"/>
                  <a:pt x="672453" y="4738"/>
                </a:cubicBezTo>
                <a:cubicBezTo>
                  <a:pt x="665845" y="3273"/>
                  <a:pt x="669906" y="0"/>
                  <a:pt x="651568" y="0"/>
                </a:cubicBezTo>
                <a:cubicBezTo>
                  <a:pt x="633230" y="0"/>
                  <a:pt x="594007" y="3159"/>
                  <a:pt x="562422" y="4738"/>
                </a:cubicBezTo>
                <a:cubicBezTo>
                  <a:pt x="542795" y="17821"/>
                  <a:pt x="530868" y="5717"/>
                  <a:pt x="521714" y="6860"/>
                </a:cubicBezTo>
                <a:cubicBezTo>
                  <a:pt x="512560" y="8003"/>
                  <a:pt x="512397" y="10618"/>
                  <a:pt x="507500" y="11598"/>
                </a:cubicBezTo>
                <a:cubicBezTo>
                  <a:pt x="496550" y="13788"/>
                  <a:pt x="485391" y="14757"/>
                  <a:pt x="474336" y="16336"/>
                </a:cubicBezTo>
                <a:cubicBezTo>
                  <a:pt x="469598" y="17915"/>
                  <a:pt x="465108" y="20796"/>
                  <a:pt x="460122" y="21073"/>
                </a:cubicBezTo>
                <a:cubicBezTo>
                  <a:pt x="326609" y="28490"/>
                  <a:pt x="17310" y="2705"/>
                  <a:pt x="5291" y="11598"/>
                </a:cubicBez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/>
          <p:cNvSpPr/>
          <p:nvPr/>
        </p:nvSpPr>
        <p:spPr>
          <a:xfrm>
            <a:off x="4347105" y="3824288"/>
            <a:ext cx="769873" cy="605576"/>
          </a:xfrm>
          <a:custGeom>
            <a:avLst/>
            <a:gdLst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200235 w 707182"/>
              <a:gd name="connsiteY10" fmla="*/ 270116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9945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9104"/>
              <a:gd name="connsiteY0" fmla="*/ 28487 h 308018"/>
              <a:gd name="connsiteX1" fmla="*/ 43887 w 709104"/>
              <a:gd name="connsiteY1" fmla="*/ 52176 h 308018"/>
              <a:gd name="connsiteX2" fmla="*/ 48624 w 709104"/>
              <a:gd name="connsiteY2" fmla="*/ 118505 h 308018"/>
              <a:gd name="connsiteX3" fmla="*/ 58100 w 709104"/>
              <a:gd name="connsiteY3" fmla="*/ 146932 h 308018"/>
              <a:gd name="connsiteX4" fmla="*/ 62838 w 709104"/>
              <a:gd name="connsiteY4" fmla="*/ 165884 h 308018"/>
              <a:gd name="connsiteX5" fmla="*/ 72314 w 709104"/>
              <a:gd name="connsiteY5" fmla="*/ 194311 h 308018"/>
              <a:gd name="connsiteX6" fmla="*/ 77051 w 709104"/>
              <a:gd name="connsiteY6" fmla="*/ 232213 h 308018"/>
              <a:gd name="connsiteX7" fmla="*/ 91265 w 709104"/>
              <a:gd name="connsiteY7" fmla="*/ 246427 h 308018"/>
              <a:gd name="connsiteX8" fmla="*/ 119692 w 709104"/>
              <a:gd name="connsiteY8" fmla="*/ 255902 h 308018"/>
              <a:gd name="connsiteX9" fmla="*/ 122685 w 709104"/>
              <a:gd name="connsiteY9" fmla="*/ 269055 h 308018"/>
              <a:gd name="connsiteX10" fmla="*/ 189015 w 709104"/>
              <a:gd name="connsiteY10" fmla="*/ 284140 h 308018"/>
              <a:gd name="connsiteX11" fmla="*/ 233400 w 709104"/>
              <a:gd name="connsiteY11" fmla="*/ 289067 h 308018"/>
              <a:gd name="connsiteX12" fmla="*/ 271302 w 709104"/>
              <a:gd name="connsiteY12" fmla="*/ 293805 h 308018"/>
              <a:gd name="connsiteX13" fmla="*/ 342369 w 709104"/>
              <a:gd name="connsiteY13" fmla="*/ 308018 h 308018"/>
              <a:gd name="connsiteX14" fmla="*/ 493980 w 709104"/>
              <a:gd name="connsiteY14" fmla="*/ 303280 h 308018"/>
              <a:gd name="connsiteX15" fmla="*/ 555572 w 709104"/>
              <a:gd name="connsiteY15" fmla="*/ 293805 h 308018"/>
              <a:gd name="connsiteX16" fmla="*/ 583999 w 709104"/>
              <a:gd name="connsiteY16" fmla="*/ 279591 h 308018"/>
              <a:gd name="connsiteX17" fmla="*/ 621901 w 709104"/>
              <a:gd name="connsiteY17" fmla="*/ 265378 h 308018"/>
              <a:gd name="connsiteX18" fmla="*/ 650328 w 709104"/>
              <a:gd name="connsiteY18" fmla="*/ 246427 h 308018"/>
              <a:gd name="connsiteX19" fmla="*/ 664542 w 709104"/>
              <a:gd name="connsiteY19" fmla="*/ 236951 h 308018"/>
              <a:gd name="connsiteX20" fmla="*/ 678755 w 709104"/>
              <a:gd name="connsiteY20" fmla="*/ 208524 h 308018"/>
              <a:gd name="connsiteX21" fmla="*/ 699451 w 709104"/>
              <a:gd name="connsiteY21" fmla="*/ 104292 h 308018"/>
              <a:gd name="connsiteX22" fmla="*/ 708925 w 709104"/>
              <a:gd name="connsiteY22" fmla="*/ 39895 h 308018"/>
              <a:gd name="connsiteX23" fmla="*/ 707182 w 709104"/>
              <a:gd name="connsiteY23" fmla="*/ 28487 h 308018"/>
              <a:gd name="connsiteX24" fmla="*/ 702444 w 709104"/>
              <a:gd name="connsiteY24" fmla="*/ 4798 h 308018"/>
              <a:gd name="connsiteX25" fmla="*/ 678755 w 709104"/>
              <a:gd name="connsiteY25" fmla="*/ 60 h 308018"/>
              <a:gd name="connsiteX26" fmla="*/ 583999 w 709104"/>
              <a:gd name="connsiteY26" fmla="*/ 4798 h 308018"/>
              <a:gd name="connsiteX27" fmla="*/ 546096 w 709104"/>
              <a:gd name="connsiteY27" fmla="*/ 23749 h 308018"/>
              <a:gd name="connsiteX28" fmla="*/ 531882 w 709104"/>
              <a:gd name="connsiteY28" fmla="*/ 28487 h 308018"/>
              <a:gd name="connsiteX29" fmla="*/ 498718 w 709104"/>
              <a:gd name="connsiteY29" fmla="*/ 33225 h 308018"/>
              <a:gd name="connsiteX30" fmla="*/ 484504 w 709104"/>
              <a:gd name="connsiteY30" fmla="*/ 37962 h 308018"/>
              <a:gd name="connsiteX31" fmla="*/ 29673 w 709104"/>
              <a:gd name="connsiteY31" fmla="*/ 28487 h 308018"/>
              <a:gd name="connsiteX0" fmla="*/ 29673 w 724012"/>
              <a:gd name="connsiteY0" fmla="*/ 28427 h 307958"/>
              <a:gd name="connsiteX1" fmla="*/ 43887 w 724012"/>
              <a:gd name="connsiteY1" fmla="*/ 52116 h 307958"/>
              <a:gd name="connsiteX2" fmla="*/ 48624 w 724012"/>
              <a:gd name="connsiteY2" fmla="*/ 118445 h 307958"/>
              <a:gd name="connsiteX3" fmla="*/ 58100 w 724012"/>
              <a:gd name="connsiteY3" fmla="*/ 146872 h 307958"/>
              <a:gd name="connsiteX4" fmla="*/ 62838 w 724012"/>
              <a:gd name="connsiteY4" fmla="*/ 165824 h 307958"/>
              <a:gd name="connsiteX5" fmla="*/ 72314 w 724012"/>
              <a:gd name="connsiteY5" fmla="*/ 194251 h 307958"/>
              <a:gd name="connsiteX6" fmla="*/ 77051 w 724012"/>
              <a:gd name="connsiteY6" fmla="*/ 232153 h 307958"/>
              <a:gd name="connsiteX7" fmla="*/ 91265 w 724012"/>
              <a:gd name="connsiteY7" fmla="*/ 246367 h 307958"/>
              <a:gd name="connsiteX8" fmla="*/ 119692 w 724012"/>
              <a:gd name="connsiteY8" fmla="*/ 255842 h 307958"/>
              <a:gd name="connsiteX9" fmla="*/ 122685 w 724012"/>
              <a:gd name="connsiteY9" fmla="*/ 268995 h 307958"/>
              <a:gd name="connsiteX10" fmla="*/ 189015 w 724012"/>
              <a:gd name="connsiteY10" fmla="*/ 284080 h 307958"/>
              <a:gd name="connsiteX11" fmla="*/ 233400 w 724012"/>
              <a:gd name="connsiteY11" fmla="*/ 289007 h 307958"/>
              <a:gd name="connsiteX12" fmla="*/ 271302 w 724012"/>
              <a:gd name="connsiteY12" fmla="*/ 293745 h 307958"/>
              <a:gd name="connsiteX13" fmla="*/ 342369 w 724012"/>
              <a:gd name="connsiteY13" fmla="*/ 307958 h 307958"/>
              <a:gd name="connsiteX14" fmla="*/ 493980 w 724012"/>
              <a:gd name="connsiteY14" fmla="*/ 303220 h 307958"/>
              <a:gd name="connsiteX15" fmla="*/ 555572 w 724012"/>
              <a:gd name="connsiteY15" fmla="*/ 293745 h 307958"/>
              <a:gd name="connsiteX16" fmla="*/ 583999 w 724012"/>
              <a:gd name="connsiteY16" fmla="*/ 279531 h 307958"/>
              <a:gd name="connsiteX17" fmla="*/ 621901 w 724012"/>
              <a:gd name="connsiteY17" fmla="*/ 265318 h 307958"/>
              <a:gd name="connsiteX18" fmla="*/ 650328 w 724012"/>
              <a:gd name="connsiteY18" fmla="*/ 246367 h 307958"/>
              <a:gd name="connsiteX19" fmla="*/ 664542 w 724012"/>
              <a:gd name="connsiteY19" fmla="*/ 236891 h 307958"/>
              <a:gd name="connsiteX20" fmla="*/ 678755 w 724012"/>
              <a:gd name="connsiteY20" fmla="*/ 208464 h 307958"/>
              <a:gd name="connsiteX21" fmla="*/ 699451 w 724012"/>
              <a:gd name="connsiteY21" fmla="*/ 104232 h 307958"/>
              <a:gd name="connsiteX22" fmla="*/ 708925 w 724012"/>
              <a:gd name="connsiteY22" fmla="*/ 39835 h 307958"/>
              <a:gd name="connsiteX23" fmla="*/ 724012 w 724012"/>
              <a:gd name="connsiteY23" fmla="*/ 28427 h 307958"/>
              <a:gd name="connsiteX24" fmla="*/ 702444 w 724012"/>
              <a:gd name="connsiteY24" fmla="*/ 4738 h 307958"/>
              <a:gd name="connsiteX25" fmla="*/ 678755 w 724012"/>
              <a:gd name="connsiteY25" fmla="*/ 0 h 307958"/>
              <a:gd name="connsiteX26" fmla="*/ 583999 w 724012"/>
              <a:gd name="connsiteY26" fmla="*/ 4738 h 307958"/>
              <a:gd name="connsiteX27" fmla="*/ 546096 w 724012"/>
              <a:gd name="connsiteY27" fmla="*/ 23689 h 307958"/>
              <a:gd name="connsiteX28" fmla="*/ 531882 w 724012"/>
              <a:gd name="connsiteY28" fmla="*/ 28427 h 307958"/>
              <a:gd name="connsiteX29" fmla="*/ 498718 w 724012"/>
              <a:gd name="connsiteY29" fmla="*/ 33165 h 307958"/>
              <a:gd name="connsiteX30" fmla="*/ 484504 w 724012"/>
              <a:gd name="connsiteY30" fmla="*/ 37902 h 307958"/>
              <a:gd name="connsiteX31" fmla="*/ 29673 w 724012"/>
              <a:gd name="connsiteY31" fmla="*/ 28427 h 307958"/>
              <a:gd name="connsiteX0" fmla="*/ 29673 w 724012"/>
              <a:gd name="connsiteY0" fmla="*/ 29166 h 308697"/>
              <a:gd name="connsiteX1" fmla="*/ 43887 w 724012"/>
              <a:gd name="connsiteY1" fmla="*/ 52855 h 308697"/>
              <a:gd name="connsiteX2" fmla="*/ 48624 w 724012"/>
              <a:gd name="connsiteY2" fmla="*/ 119184 h 308697"/>
              <a:gd name="connsiteX3" fmla="*/ 58100 w 724012"/>
              <a:gd name="connsiteY3" fmla="*/ 147611 h 308697"/>
              <a:gd name="connsiteX4" fmla="*/ 62838 w 724012"/>
              <a:gd name="connsiteY4" fmla="*/ 166563 h 308697"/>
              <a:gd name="connsiteX5" fmla="*/ 72314 w 724012"/>
              <a:gd name="connsiteY5" fmla="*/ 194990 h 308697"/>
              <a:gd name="connsiteX6" fmla="*/ 77051 w 724012"/>
              <a:gd name="connsiteY6" fmla="*/ 232892 h 308697"/>
              <a:gd name="connsiteX7" fmla="*/ 91265 w 724012"/>
              <a:gd name="connsiteY7" fmla="*/ 247106 h 308697"/>
              <a:gd name="connsiteX8" fmla="*/ 119692 w 724012"/>
              <a:gd name="connsiteY8" fmla="*/ 256581 h 308697"/>
              <a:gd name="connsiteX9" fmla="*/ 122685 w 724012"/>
              <a:gd name="connsiteY9" fmla="*/ 269734 h 308697"/>
              <a:gd name="connsiteX10" fmla="*/ 189015 w 724012"/>
              <a:gd name="connsiteY10" fmla="*/ 284819 h 308697"/>
              <a:gd name="connsiteX11" fmla="*/ 233400 w 724012"/>
              <a:gd name="connsiteY11" fmla="*/ 289746 h 308697"/>
              <a:gd name="connsiteX12" fmla="*/ 271302 w 724012"/>
              <a:gd name="connsiteY12" fmla="*/ 294484 h 308697"/>
              <a:gd name="connsiteX13" fmla="*/ 342369 w 724012"/>
              <a:gd name="connsiteY13" fmla="*/ 308697 h 308697"/>
              <a:gd name="connsiteX14" fmla="*/ 493980 w 724012"/>
              <a:gd name="connsiteY14" fmla="*/ 303959 h 308697"/>
              <a:gd name="connsiteX15" fmla="*/ 555572 w 724012"/>
              <a:gd name="connsiteY15" fmla="*/ 294484 h 308697"/>
              <a:gd name="connsiteX16" fmla="*/ 583999 w 724012"/>
              <a:gd name="connsiteY16" fmla="*/ 280270 h 308697"/>
              <a:gd name="connsiteX17" fmla="*/ 621901 w 724012"/>
              <a:gd name="connsiteY17" fmla="*/ 266057 h 308697"/>
              <a:gd name="connsiteX18" fmla="*/ 650328 w 724012"/>
              <a:gd name="connsiteY18" fmla="*/ 247106 h 308697"/>
              <a:gd name="connsiteX19" fmla="*/ 664542 w 724012"/>
              <a:gd name="connsiteY19" fmla="*/ 237630 h 308697"/>
              <a:gd name="connsiteX20" fmla="*/ 678755 w 724012"/>
              <a:gd name="connsiteY20" fmla="*/ 209203 h 308697"/>
              <a:gd name="connsiteX21" fmla="*/ 699451 w 724012"/>
              <a:gd name="connsiteY21" fmla="*/ 104971 h 308697"/>
              <a:gd name="connsiteX22" fmla="*/ 708925 w 724012"/>
              <a:gd name="connsiteY22" fmla="*/ 40574 h 308697"/>
              <a:gd name="connsiteX23" fmla="*/ 724012 w 724012"/>
              <a:gd name="connsiteY23" fmla="*/ 29166 h 308697"/>
              <a:gd name="connsiteX24" fmla="*/ 696835 w 724012"/>
              <a:gd name="connsiteY24" fmla="*/ 22306 h 308697"/>
              <a:gd name="connsiteX25" fmla="*/ 678755 w 724012"/>
              <a:gd name="connsiteY25" fmla="*/ 739 h 308697"/>
              <a:gd name="connsiteX26" fmla="*/ 583999 w 724012"/>
              <a:gd name="connsiteY26" fmla="*/ 5477 h 308697"/>
              <a:gd name="connsiteX27" fmla="*/ 546096 w 724012"/>
              <a:gd name="connsiteY27" fmla="*/ 24428 h 308697"/>
              <a:gd name="connsiteX28" fmla="*/ 531882 w 724012"/>
              <a:gd name="connsiteY28" fmla="*/ 29166 h 308697"/>
              <a:gd name="connsiteX29" fmla="*/ 498718 w 724012"/>
              <a:gd name="connsiteY29" fmla="*/ 33904 h 308697"/>
              <a:gd name="connsiteX30" fmla="*/ 484504 w 724012"/>
              <a:gd name="connsiteY30" fmla="*/ 38641 h 308697"/>
              <a:gd name="connsiteX31" fmla="*/ 29673 w 724012"/>
              <a:gd name="connsiteY31" fmla="*/ 29166 h 308697"/>
              <a:gd name="connsiteX0" fmla="*/ 29673 w 724012"/>
              <a:gd name="connsiteY0" fmla="*/ 23845 h 303376"/>
              <a:gd name="connsiteX1" fmla="*/ 43887 w 724012"/>
              <a:gd name="connsiteY1" fmla="*/ 47534 h 303376"/>
              <a:gd name="connsiteX2" fmla="*/ 48624 w 724012"/>
              <a:gd name="connsiteY2" fmla="*/ 113863 h 303376"/>
              <a:gd name="connsiteX3" fmla="*/ 58100 w 724012"/>
              <a:gd name="connsiteY3" fmla="*/ 142290 h 303376"/>
              <a:gd name="connsiteX4" fmla="*/ 62838 w 724012"/>
              <a:gd name="connsiteY4" fmla="*/ 161242 h 303376"/>
              <a:gd name="connsiteX5" fmla="*/ 72314 w 724012"/>
              <a:gd name="connsiteY5" fmla="*/ 189669 h 303376"/>
              <a:gd name="connsiteX6" fmla="*/ 77051 w 724012"/>
              <a:gd name="connsiteY6" fmla="*/ 227571 h 303376"/>
              <a:gd name="connsiteX7" fmla="*/ 91265 w 724012"/>
              <a:gd name="connsiteY7" fmla="*/ 241785 h 303376"/>
              <a:gd name="connsiteX8" fmla="*/ 119692 w 724012"/>
              <a:gd name="connsiteY8" fmla="*/ 251260 h 303376"/>
              <a:gd name="connsiteX9" fmla="*/ 122685 w 724012"/>
              <a:gd name="connsiteY9" fmla="*/ 264413 h 303376"/>
              <a:gd name="connsiteX10" fmla="*/ 189015 w 724012"/>
              <a:gd name="connsiteY10" fmla="*/ 279498 h 303376"/>
              <a:gd name="connsiteX11" fmla="*/ 233400 w 724012"/>
              <a:gd name="connsiteY11" fmla="*/ 284425 h 303376"/>
              <a:gd name="connsiteX12" fmla="*/ 271302 w 724012"/>
              <a:gd name="connsiteY12" fmla="*/ 289163 h 303376"/>
              <a:gd name="connsiteX13" fmla="*/ 342369 w 724012"/>
              <a:gd name="connsiteY13" fmla="*/ 303376 h 303376"/>
              <a:gd name="connsiteX14" fmla="*/ 493980 w 724012"/>
              <a:gd name="connsiteY14" fmla="*/ 298638 h 303376"/>
              <a:gd name="connsiteX15" fmla="*/ 555572 w 724012"/>
              <a:gd name="connsiteY15" fmla="*/ 289163 h 303376"/>
              <a:gd name="connsiteX16" fmla="*/ 583999 w 724012"/>
              <a:gd name="connsiteY16" fmla="*/ 274949 h 303376"/>
              <a:gd name="connsiteX17" fmla="*/ 621901 w 724012"/>
              <a:gd name="connsiteY17" fmla="*/ 260736 h 303376"/>
              <a:gd name="connsiteX18" fmla="*/ 650328 w 724012"/>
              <a:gd name="connsiteY18" fmla="*/ 241785 h 303376"/>
              <a:gd name="connsiteX19" fmla="*/ 664542 w 724012"/>
              <a:gd name="connsiteY19" fmla="*/ 232309 h 303376"/>
              <a:gd name="connsiteX20" fmla="*/ 678755 w 724012"/>
              <a:gd name="connsiteY20" fmla="*/ 203882 h 303376"/>
              <a:gd name="connsiteX21" fmla="*/ 699451 w 724012"/>
              <a:gd name="connsiteY21" fmla="*/ 99650 h 303376"/>
              <a:gd name="connsiteX22" fmla="*/ 708925 w 724012"/>
              <a:gd name="connsiteY22" fmla="*/ 35253 h 303376"/>
              <a:gd name="connsiteX23" fmla="*/ 724012 w 724012"/>
              <a:gd name="connsiteY23" fmla="*/ 23845 h 303376"/>
              <a:gd name="connsiteX24" fmla="*/ 696835 w 724012"/>
              <a:gd name="connsiteY24" fmla="*/ 16985 h 303376"/>
              <a:gd name="connsiteX25" fmla="*/ 675950 w 724012"/>
              <a:gd name="connsiteY25" fmla="*/ 12247 h 303376"/>
              <a:gd name="connsiteX26" fmla="*/ 583999 w 724012"/>
              <a:gd name="connsiteY26" fmla="*/ 156 h 303376"/>
              <a:gd name="connsiteX27" fmla="*/ 546096 w 724012"/>
              <a:gd name="connsiteY27" fmla="*/ 19107 h 303376"/>
              <a:gd name="connsiteX28" fmla="*/ 531882 w 724012"/>
              <a:gd name="connsiteY28" fmla="*/ 23845 h 303376"/>
              <a:gd name="connsiteX29" fmla="*/ 498718 w 724012"/>
              <a:gd name="connsiteY29" fmla="*/ 28583 h 303376"/>
              <a:gd name="connsiteX30" fmla="*/ 484504 w 724012"/>
              <a:gd name="connsiteY30" fmla="*/ 33320 h 303376"/>
              <a:gd name="connsiteX31" fmla="*/ 29673 w 724012"/>
              <a:gd name="connsiteY31" fmla="*/ 23845 h 303376"/>
              <a:gd name="connsiteX0" fmla="*/ 29673 w 724012"/>
              <a:gd name="connsiteY0" fmla="*/ 11598 h 291129"/>
              <a:gd name="connsiteX1" fmla="*/ 43887 w 724012"/>
              <a:gd name="connsiteY1" fmla="*/ 35287 h 291129"/>
              <a:gd name="connsiteX2" fmla="*/ 48624 w 724012"/>
              <a:gd name="connsiteY2" fmla="*/ 101616 h 291129"/>
              <a:gd name="connsiteX3" fmla="*/ 58100 w 724012"/>
              <a:gd name="connsiteY3" fmla="*/ 130043 h 291129"/>
              <a:gd name="connsiteX4" fmla="*/ 62838 w 724012"/>
              <a:gd name="connsiteY4" fmla="*/ 148995 h 291129"/>
              <a:gd name="connsiteX5" fmla="*/ 72314 w 724012"/>
              <a:gd name="connsiteY5" fmla="*/ 177422 h 291129"/>
              <a:gd name="connsiteX6" fmla="*/ 77051 w 724012"/>
              <a:gd name="connsiteY6" fmla="*/ 215324 h 291129"/>
              <a:gd name="connsiteX7" fmla="*/ 91265 w 724012"/>
              <a:gd name="connsiteY7" fmla="*/ 229538 h 291129"/>
              <a:gd name="connsiteX8" fmla="*/ 119692 w 724012"/>
              <a:gd name="connsiteY8" fmla="*/ 239013 h 291129"/>
              <a:gd name="connsiteX9" fmla="*/ 122685 w 724012"/>
              <a:gd name="connsiteY9" fmla="*/ 252166 h 291129"/>
              <a:gd name="connsiteX10" fmla="*/ 189015 w 724012"/>
              <a:gd name="connsiteY10" fmla="*/ 267251 h 291129"/>
              <a:gd name="connsiteX11" fmla="*/ 233400 w 724012"/>
              <a:gd name="connsiteY11" fmla="*/ 272178 h 291129"/>
              <a:gd name="connsiteX12" fmla="*/ 271302 w 724012"/>
              <a:gd name="connsiteY12" fmla="*/ 276916 h 291129"/>
              <a:gd name="connsiteX13" fmla="*/ 342369 w 724012"/>
              <a:gd name="connsiteY13" fmla="*/ 291129 h 291129"/>
              <a:gd name="connsiteX14" fmla="*/ 493980 w 724012"/>
              <a:gd name="connsiteY14" fmla="*/ 286391 h 291129"/>
              <a:gd name="connsiteX15" fmla="*/ 555572 w 724012"/>
              <a:gd name="connsiteY15" fmla="*/ 276916 h 291129"/>
              <a:gd name="connsiteX16" fmla="*/ 583999 w 724012"/>
              <a:gd name="connsiteY16" fmla="*/ 262702 h 291129"/>
              <a:gd name="connsiteX17" fmla="*/ 621901 w 724012"/>
              <a:gd name="connsiteY17" fmla="*/ 248489 h 291129"/>
              <a:gd name="connsiteX18" fmla="*/ 650328 w 724012"/>
              <a:gd name="connsiteY18" fmla="*/ 229538 h 291129"/>
              <a:gd name="connsiteX19" fmla="*/ 664542 w 724012"/>
              <a:gd name="connsiteY19" fmla="*/ 220062 h 291129"/>
              <a:gd name="connsiteX20" fmla="*/ 678755 w 724012"/>
              <a:gd name="connsiteY20" fmla="*/ 191635 h 291129"/>
              <a:gd name="connsiteX21" fmla="*/ 699451 w 724012"/>
              <a:gd name="connsiteY21" fmla="*/ 87403 h 291129"/>
              <a:gd name="connsiteX22" fmla="*/ 708925 w 724012"/>
              <a:gd name="connsiteY22" fmla="*/ 23006 h 291129"/>
              <a:gd name="connsiteX23" fmla="*/ 724012 w 724012"/>
              <a:gd name="connsiteY23" fmla="*/ 11598 h 291129"/>
              <a:gd name="connsiteX24" fmla="*/ 696835 w 724012"/>
              <a:gd name="connsiteY24" fmla="*/ 4738 h 291129"/>
              <a:gd name="connsiteX25" fmla="*/ 675950 w 724012"/>
              <a:gd name="connsiteY25" fmla="*/ 0 h 291129"/>
              <a:gd name="connsiteX26" fmla="*/ 586804 w 724012"/>
              <a:gd name="connsiteY26" fmla="*/ 4738 h 291129"/>
              <a:gd name="connsiteX27" fmla="*/ 546096 w 724012"/>
              <a:gd name="connsiteY27" fmla="*/ 6860 h 291129"/>
              <a:gd name="connsiteX28" fmla="*/ 531882 w 724012"/>
              <a:gd name="connsiteY28" fmla="*/ 11598 h 291129"/>
              <a:gd name="connsiteX29" fmla="*/ 498718 w 724012"/>
              <a:gd name="connsiteY29" fmla="*/ 16336 h 291129"/>
              <a:gd name="connsiteX30" fmla="*/ 484504 w 724012"/>
              <a:gd name="connsiteY30" fmla="*/ 21073 h 291129"/>
              <a:gd name="connsiteX31" fmla="*/ 29673 w 724012"/>
              <a:gd name="connsiteY31" fmla="*/ 11598 h 291129"/>
              <a:gd name="connsiteX0" fmla="*/ 1240 w 695579"/>
              <a:gd name="connsiteY0" fmla="*/ 11598 h 291129"/>
              <a:gd name="connsiteX1" fmla="*/ 15454 w 695579"/>
              <a:gd name="connsiteY1" fmla="*/ 35287 h 291129"/>
              <a:gd name="connsiteX2" fmla="*/ 20191 w 695579"/>
              <a:gd name="connsiteY2" fmla="*/ 101616 h 291129"/>
              <a:gd name="connsiteX3" fmla="*/ 29667 w 695579"/>
              <a:gd name="connsiteY3" fmla="*/ 130043 h 291129"/>
              <a:gd name="connsiteX4" fmla="*/ 34405 w 695579"/>
              <a:gd name="connsiteY4" fmla="*/ 148995 h 291129"/>
              <a:gd name="connsiteX5" fmla="*/ 43881 w 695579"/>
              <a:gd name="connsiteY5" fmla="*/ 177422 h 291129"/>
              <a:gd name="connsiteX6" fmla="*/ 48618 w 695579"/>
              <a:gd name="connsiteY6" fmla="*/ 215324 h 291129"/>
              <a:gd name="connsiteX7" fmla="*/ 62832 w 695579"/>
              <a:gd name="connsiteY7" fmla="*/ 229538 h 291129"/>
              <a:gd name="connsiteX8" fmla="*/ 91259 w 695579"/>
              <a:gd name="connsiteY8" fmla="*/ 239013 h 291129"/>
              <a:gd name="connsiteX9" fmla="*/ 94252 w 695579"/>
              <a:gd name="connsiteY9" fmla="*/ 252166 h 291129"/>
              <a:gd name="connsiteX10" fmla="*/ 160582 w 695579"/>
              <a:gd name="connsiteY10" fmla="*/ 267251 h 291129"/>
              <a:gd name="connsiteX11" fmla="*/ 204967 w 695579"/>
              <a:gd name="connsiteY11" fmla="*/ 272178 h 291129"/>
              <a:gd name="connsiteX12" fmla="*/ 242869 w 695579"/>
              <a:gd name="connsiteY12" fmla="*/ 276916 h 291129"/>
              <a:gd name="connsiteX13" fmla="*/ 313936 w 695579"/>
              <a:gd name="connsiteY13" fmla="*/ 291129 h 291129"/>
              <a:gd name="connsiteX14" fmla="*/ 465547 w 695579"/>
              <a:gd name="connsiteY14" fmla="*/ 286391 h 291129"/>
              <a:gd name="connsiteX15" fmla="*/ 527139 w 695579"/>
              <a:gd name="connsiteY15" fmla="*/ 276916 h 291129"/>
              <a:gd name="connsiteX16" fmla="*/ 555566 w 695579"/>
              <a:gd name="connsiteY16" fmla="*/ 262702 h 291129"/>
              <a:gd name="connsiteX17" fmla="*/ 593468 w 695579"/>
              <a:gd name="connsiteY17" fmla="*/ 248489 h 291129"/>
              <a:gd name="connsiteX18" fmla="*/ 621895 w 695579"/>
              <a:gd name="connsiteY18" fmla="*/ 229538 h 291129"/>
              <a:gd name="connsiteX19" fmla="*/ 636109 w 695579"/>
              <a:gd name="connsiteY19" fmla="*/ 220062 h 291129"/>
              <a:gd name="connsiteX20" fmla="*/ 650322 w 695579"/>
              <a:gd name="connsiteY20" fmla="*/ 191635 h 291129"/>
              <a:gd name="connsiteX21" fmla="*/ 671018 w 695579"/>
              <a:gd name="connsiteY21" fmla="*/ 87403 h 291129"/>
              <a:gd name="connsiteX22" fmla="*/ 680492 w 695579"/>
              <a:gd name="connsiteY22" fmla="*/ 23006 h 291129"/>
              <a:gd name="connsiteX23" fmla="*/ 695579 w 695579"/>
              <a:gd name="connsiteY23" fmla="*/ 11598 h 291129"/>
              <a:gd name="connsiteX24" fmla="*/ 668402 w 695579"/>
              <a:gd name="connsiteY24" fmla="*/ 4738 h 291129"/>
              <a:gd name="connsiteX25" fmla="*/ 647517 w 695579"/>
              <a:gd name="connsiteY25" fmla="*/ 0 h 291129"/>
              <a:gd name="connsiteX26" fmla="*/ 558371 w 695579"/>
              <a:gd name="connsiteY26" fmla="*/ 4738 h 291129"/>
              <a:gd name="connsiteX27" fmla="*/ 517663 w 695579"/>
              <a:gd name="connsiteY27" fmla="*/ 6860 h 291129"/>
              <a:gd name="connsiteX28" fmla="*/ 503449 w 695579"/>
              <a:gd name="connsiteY28" fmla="*/ 11598 h 291129"/>
              <a:gd name="connsiteX29" fmla="*/ 470285 w 695579"/>
              <a:gd name="connsiteY29" fmla="*/ 16336 h 291129"/>
              <a:gd name="connsiteX30" fmla="*/ 456071 w 695579"/>
              <a:gd name="connsiteY30" fmla="*/ 21073 h 291129"/>
              <a:gd name="connsiteX31" fmla="*/ 1240 w 695579"/>
              <a:gd name="connsiteY31" fmla="*/ 11598 h 291129"/>
              <a:gd name="connsiteX0" fmla="*/ 32216 w 726555"/>
              <a:gd name="connsiteY0" fmla="*/ 11598 h 291129"/>
              <a:gd name="connsiteX1" fmla="*/ 38015 w 726555"/>
              <a:gd name="connsiteY1" fmla="*/ 43701 h 291129"/>
              <a:gd name="connsiteX2" fmla="*/ 51167 w 726555"/>
              <a:gd name="connsiteY2" fmla="*/ 101616 h 291129"/>
              <a:gd name="connsiteX3" fmla="*/ 60643 w 726555"/>
              <a:gd name="connsiteY3" fmla="*/ 130043 h 291129"/>
              <a:gd name="connsiteX4" fmla="*/ 65381 w 726555"/>
              <a:gd name="connsiteY4" fmla="*/ 148995 h 291129"/>
              <a:gd name="connsiteX5" fmla="*/ 74857 w 726555"/>
              <a:gd name="connsiteY5" fmla="*/ 177422 h 291129"/>
              <a:gd name="connsiteX6" fmla="*/ 79594 w 726555"/>
              <a:gd name="connsiteY6" fmla="*/ 215324 h 291129"/>
              <a:gd name="connsiteX7" fmla="*/ 93808 w 726555"/>
              <a:gd name="connsiteY7" fmla="*/ 229538 h 291129"/>
              <a:gd name="connsiteX8" fmla="*/ 122235 w 726555"/>
              <a:gd name="connsiteY8" fmla="*/ 239013 h 291129"/>
              <a:gd name="connsiteX9" fmla="*/ 125228 w 726555"/>
              <a:gd name="connsiteY9" fmla="*/ 252166 h 291129"/>
              <a:gd name="connsiteX10" fmla="*/ 191558 w 726555"/>
              <a:gd name="connsiteY10" fmla="*/ 267251 h 291129"/>
              <a:gd name="connsiteX11" fmla="*/ 235943 w 726555"/>
              <a:gd name="connsiteY11" fmla="*/ 272178 h 291129"/>
              <a:gd name="connsiteX12" fmla="*/ 273845 w 726555"/>
              <a:gd name="connsiteY12" fmla="*/ 276916 h 291129"/>
              <a:gd name="connsiteX13" fmla="*/ 344912 w 726555"/>
              <a:gd name="connsiteY13" fmla="*/ 291129 h 291129"/>
              <a:gd name="connsiteX14" fmla="*/ 496523 w 726555"/>
              <a:gd name="connsiteY14" fmla="*/ 286391 h 291129"/>
              <a:gd name="connsiteX15" fmla="*/ 558115 w 726555"/>
              <a:gd name="connsiteY15" fmla="*/ 276916 h 291129"/>
              <a:gd name="connsiteX16" fmla="*/ 586542 w 726555"/>
              <a:gd name="connsiteY16" fmla="*/ 262702 h 291129"/>
              <a:gd name="connsiteX17" fmla="*/ 624444 w 726555"/>
              <a:gd name="connsiteY17" fmla="*/ 248489 h 291129"/>
              <a:gd name="connsiteX18" fmla="*/ 652871 w 726555"/>
              <a:gd name="connsiteY18" fmla="*/ 229538 h 291129"/>
              <a:gd name="connsiteX19" fmla="*/ 667085 w 726555"/>
              <a:gd name="connsiteY19" fmla="*/ 220062 h 291129"/>
              <a:gd name="connsiteX20" fmla="*/ 681298 w 726555"/>
              <a:gd name="connsiteY20" fmla="*/ 191635 h 291129"/>
              <a:gd name="connsiteX21" fmla="*/ 701994 w 726555"/>
              <a:gd name="connsiteY21" fmla="*/ 87403 h 291129"/>
              <a:gd name="connsiteX22" fmla="*/ 711468 w 726555"/>
              <a:gd name="connsiteY22" fmla="*/ 23006 h 291129"/>
              <a:gd name="connsiteX23" fmla="*/ 726555 w 726555"/>
              <a:gd name="connsiteY23" fmla="*/ 11598 h 291129"/>
              <a:gd name="connsiteX24" fmla="*/ 699378 w 726555"/>
              <a:gd name="connsiteY24" fmla="*/ 4738 h 291129"/>
              <a:gd name="connsiteX25" fmla="*/ 678493 w 726555"/>
              <a:gd name="connsiteY25" fmla="*/ 0 h 291129"/>
              <a:gd name="connsiteX26" fmla="*/ 589347 w 726555"/>
              <a:gd name="connsiteY26" fmla="*/ 4738 h 291129"/>
              <a:gd name="connsiteX27" fmla="*/ 548639 w 726555"/>
              <a:gd name="connsiteY27" fmla="*/ 6860 h 291129"/>
              <a:gd name="connsiteX28" fmla="*/ 534425 w 726555"/>
              <a:gd name="connsiteY28" fmla="*/ 11598 h 291129"/>
              <a:gd name="connsiteX29" fmla="*/ 501261 w 726555"/>
              <a:gd name="connsiteY29" fmla="*/ 16336 h 291129"/>
              <a:gd name="connsiteX30" fmla="*/ 487047 w 726555"/>
              <a:gd name="connsiteY30" fmla="*/ 21073 h 291129"/>
              <a:gd name="connsiteX31" fmla="*/ 32216 w 72655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42737 w 694435"/>
              <a:gd name="connsiteY5" fmla="*/ 17742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53273 w 694435"/>
              <a:gd name="connsiteY7" fmla="*/ 22392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93108 w 686020"/>
              <a:gd name="connsiteY9" fmla="*/ 252166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7 w 686020"/>
              <a:gd name="connsiteY7" fmla="*/ 22673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613994 w 686020"/>
              <a:gd name="connsiteY17" fmla="*/ 257842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20751 w 686020"/>
              <a:gd name="connsiteY18" fmla="*/ 229538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42421 w 686020"/>
              <a:gd name="connsiteY18" fmla="*/ 236553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42421 w 686020"/>
              <a:gd name="connsiteY18" fmla="*/ 236553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83683 w 686020"/>
              <a:gd name="connsiteY22" fmla="*/ 30021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7768 w 686020"/>
              <a:gd name="connsiteY10" fmla="*/ 274266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42421 w 686020"/>
              <a:gd name="connsiteY18" fmla="*/ 236553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83683 w 686020"/>
              <a:gd name="connsiteY22" fmla="*/ 30021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7768 w 686020"/>
              <a:gd name="connsiteY10" fmla="*/ 274266 h 291129"/>
              <a:gd name="connsiteX11" fmla="*/ 203823 w 686020"/>
              <a:gd name="connsiteY11" fmla="*/ 283870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42421 w 686020"/>
              <a:gd name="connsiteY18" fmla="*/ 236553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83683 w 686020"/>
              <a:gd name="connsiteY22" fmla="*/ 30021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7768 w 686020"/>
              <a:gd name="connsiteY10" fmla="*/ 274266 h 291129"/>
              <a:gd name="connsiteX11" fmla="*/ 203823 w 686020"/>
              <a:gd name="connsiteY11" fmla="*/ 283870 h 291129"/>
              <a:gd name="connsiteX12" fmla="*/ 250393 w 686020"/>
              <a:gd name="connsiteY12" fmla="*/ 283931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42421 w 686020"/>
              <a:gd name="connsiteY18" fmla="*/ 236553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83683 w 686020"/>
              <a:gd name="connsiteY22" fmla="*/ 30021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71115 w 686020"/>
              <a:gd name="connsiteY7" fmla="*/ 225801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7768 w 686020"/>
              <a:gd name="connsiteY10" fmla="*/ 274266 h 291129"/>
              <a:gd name="connsiteX11" fmla="*/ 203823 w 686020"/>
              <a:gd name="connsiteY11" fmla="*/ 283870 h 291129"/>
              <a:gd name="connsiteX12" fmla="*/ 250393 w 686020"/>
              <a:gd name="connsiteY12" fmla="*/ 283931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42421 w 686020"/>
              <a:gd name="connsiteY18" fmla="*/ 236553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83683 w 686020"/>
              <a:gd name="connsiteY22" fmla="*/ 30021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41715 w 686020"/>
              <a:gd name="connsiteY5" fmla="*/ 187242 h 291129"/>
              <a:gd name="connsiteX6" fmla="*/ 47474 w 686020"/>
              <a:gd name="connsiteY6" fmla="*/ 215324 h 291129"/>
              <a:gd name="connsiteX7" fmla="*/ 71115 w 686020"/>
              <a:gd name="connsiteY7" fmla="*/ 225801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7768 w 686020"/>
              <a:gd name="connsiteY10" fmla="*/ 274266 h 291129"/>
              <a:gd name="connsiteX11" fmla="*/ 203823 w 686020"/>
              <a:gd name="connsiteY11" fmla="*/ 283870 h 291129"/>
              <a:gd name="connsiteX12" fmla="*/ 250393 w 686020"/>
              <a:gd name="connsiteY12" fmla="*/ 283931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42421 w 686020"/>
              <a:gd name="connsiteY18" fmla="*/ 236553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83683 w 686020"/>
              <a:gd name="connsiteY22" fmla="*/ 30021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44987 w 686020"/>
              <a:gd name="connsiteY4" fmla="*/ 156477 h 291129"/>
              <a:gd name="connsiteX5" fmla="*/ 41715 w 686020"/>
              <a:gd name="connsiteY5" fmla="*/ 187242 h 291129"/>
              <a:gd name="connsiteX6" fmla="*/ 47474 w 686020"/>
              <a:gd name="connsiteY6" fmla="*/ 215324 h 291129"/>
              <a:gd name="connsiteX7" fmla="*/ 71115 w 686020"/>
              <a:gd name="connsiteY7" fmla="*/ 225801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7768 w 686020"/>
              <a:gd name="connsiteY10" fmla="*/ 274266 h 291129"/>
              <a:gd name="connsiteX11" fmla="*/ 203823 w 686020"/>
              <a:gd name="connsiteY11" fmla="*/ 283870 h 291129"/>
              <a:gd name="connsiteX12" fmla="*/ 250393 w 686020"/>
              <a:gd name="connsiteY12" fmla="*/ 283931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42421 w 686020"/>
              <a:gd name="connsiteY18" fmla="*/ 236553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83683 w 686020"/>
              <a:gd name="connsiteY22" fmla="*/ 30021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44987 w 686020"/>
              <a:gd name="connsiteY4" fmla="*/ 156477 h 291129"/>
              <a:gd name="connsiteX5" fmla="*/ 41715 w 686020"/>
              <a:gd name="connsiteY5" fmla="*/ 187242 h 291129"/>
              <a:gd name="connsiteX6" fmla="*/ 60477 w 686020"/>
              <a:gd name="connsiteY6" fmla="*/ 203633 h 291129"/>
              <a:gd name="connsiteX7" fmla="*/ 71115 w 686020"/>
              <a:gd name="connsiteY7" fmla="*/ 225801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7768 w 686020"/>
              <a:gd name="connsiteY10" fmla="*/ 274266 h 291129"/>
              <a:gd name="connsiteX11" fmla="*/ 203823 w 686020"/>
              <a:gd name="connsiteY11" fmla="*/ 283870 h 291129"/>
              <a:gd name="connsiteX12" fmla="*/ 250393 w 686020"/>
              <a:gd name="connsiteY12" fmla="*/ 283931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42421 w 686020"/>
              <a:gd name="connsiteY18" fmla="*/ 236553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83683 w 686020"/>
              <a:gd name="connsiteY22" fmla="*/ 30021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44987 w 686020"/>
              <a:gd name="connsiteY4" fmla="*/ 156477 h 291129"/>
              <a:gd name="connsiteX5" fmla="*/ 41715 w 686020"/>
              <a:gd name="connsiteY5" fmla="*/ 187242 h 291129"/>
              <a:gd name="connsiteX6" fmla="*/ 64811 w 686020"/>
              <a:gd name="connsiteY6" fmla="*/ 205971 h 291129"/>
              <a:gd name="connsiteX7" fmla="*/ 71115 w 686020"/>
              <a:gd name="connsiteY7" fmla="*/ 225801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7768 w 686020"/>
              <a:gd name="connsiteY10" fmla="*/ 274266 h 291129"/>
              <a:gd name="connsiteX11" fmla="*/ 203823 w 686020"/>
              <a:gd name="connsiteY11" fmla="*/ 283870 h 291129"/>
              <a:gd name="connsiteX12" fmla="*/ 250393 w 686020"/>
              <a:gd name="connsiteY12" fmla="*/ 283931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42421 w 686020"/>
              <a:gd name="connsiteY18" fmla="*/ 236553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83683 w 686020"/>
              <a:gd name="connsiteY22" fmla="*/ 30021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44987 w 686020"/>
              <a:gd name="connsiteY4" fmla="*/ 156477 h 291129"/>
              <a:gd name="connsiteX5" fmla="*/ 54718 w 686020"/>
              <a:gd name="connsiteY5" fmla="*/ 180227 h 291129"/>
              <a:gd name="connsiteX6" fmla="*/ 64811 w 686020"/>
              <a:gd name="connsiteY6" fmla="*/ 205971 h 291129"/>
              <a:gd name="connsiteX7" fmla="*/ 71115 w 686020"/>
              <a:gd name="connsiteY7" fmla="*/ 225801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7768 w 686020"/>
              <a:gd name="connsiteY10" fmla="*/ 274266 h 291129"/>
              <a:gd name="connsiteX11" fmla="*/ 203823 w 686020"/>
              <a:gd name="connsiteY11" fmla="*/ 283870 h 291129"/>
              <a:gd name="connsiteX12" fmla="*/ 250393 w 686020"/>
              <a:gd name="connsiteY12" fmla="*/ 283931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42421 w 686020"/>
              <a:gd name="connsiteY18" fmla="*/ 236553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83683 w 686020"/>
              <a:gd name="connsiteY22" fmla="*/ 30021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44987 w 686020"/>
              <a:gd name="connsiteY4" fmla="*/ 156477 h 291129"/>
              <a:gd name="connsiteX5" fmla="*/ 54718 w 686020"/>
              <a:gd name="connsiteY5" fmla="*/ 180227 h 291129"/>
              <a:gd name="connsiteX6" fmla="*/ 64811 w 686020"/>
              <a:gd name="connsiteY6" fmla="*/ 205971 h 291129"/>
              <a:gd name="connsiteX7" fmla="*/ 71115 w 686020"/>
              <a:gd name="connsiteY7" fmla="*/ 225801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37768 w 686020"/>
              <a:gd name="connsiteY10" fmla="*/ 274266 h 291129"/>
              <a:gd name="connsiteX11" fmla="*/ 203823 w 686020"/>
              <a:gd name="connsiteY11" fmla="*/ 283870 h 291129"/>
              <a:gd name="connsiteX12" fmla="*/ 250393 w 686020"/>
              <a:gd name="connsiteY12" fmla="*/ 283931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63091 w 686020"/>
              <a:gd name="connsiteY16" fmla="*/ 274393 h 291129"/>
              <a:gd name="connsiteX17" fmla="*/ 613994 w 686020"/>
              <a:gd name="connsiteY17" fmla="*/ 257842 h 291129"/>
              <a:gd name="connsiteX18" fmla="*/ 633753 w 686020"/>
              <a:gd name="connsiteY18" fmla="*/ 241229 h 291129"/>
              <a:gd name="connsiteX19" fmla="*/ 643634 w 686020"/>
              <a:gd name="connsiteY19" fmla="*/ 222400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83683 w 686020"/>
              <a:gd name="connsiteY22" fmla="*/ 30021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86020" h="291129">
                <a:moveTo>
                  <a:pt x="96" y="11598"/>
                </a:moveTo>
                <a:cubicBezTo>
                  <a:pt x="6599" y="35003"/>
                  <a:pt x="3998" y="34690"/>
                  <a:pt x="5895" y="43701"/>
                </a:cubicBezTo>
                <a:cubicBezTo>
                  <a:pt x="10461" y="65392"/>
                  <a:pt x="15276" y="87226"/>
                  <a:pt x="19047" y="101616"/>
                </a:cubicBezTo>
                <a:cubicBezTo>
                  <a:pt x="22818" y="116006"/>
                  <a:pt x="24200" y="120900"/>
                  <a:pt x="28523" y="130043"/>
                </a:cubicBezTo>
                <a:cubicBezTo>
                  <a:pt x="32846" y="139187"/>
                  <a:pt x="40621" y="148113"/>
                  <a:pt x="44987" y="156477"/>
                </a:cubicBezTo>
                <a:cubicBezTo>
                  <a:pt x="49353" y="164841"/>
                  <a:pt x="51414" y="171978"/>
                  <a:pt x="54718" y="180227"/>
                </a:cubicBezTo>
                <a:cubicBezTo>
                  <a:pt x="58022" y="188476"/>
                  <a:pt x="62078" y="198375"/>
                  <a:pt x="64811" y="205971"/>
                </a:cubicBezTo>
                <a:cubicBezTo>
                  <a:pt x="67544" y="213567"/>
                  <a:pt x="70170" y="219359"/>
                  <a:pt x="71115" y="225801"/>
                </a:cubicBezTo>
                <a:cubicBezTo>
                  <a:pt x="72060" y="232243"/>
                  <a:pt x="68686" y="239760"/>
                  <a:pt x="70481" y="244622"/>
                </a:cubicBezTo>
                <a:cubicBezTo>
                  <a:pt x="72276" y="249484"/>
                  <a:pt x="70674" y="250030"/>
                  <a:pt x="81888" y="254971"/>
                </a:cubicBezTo>
                <a:cubicBezTo>
                  <a:pt x="93102" y="259912"/>
                  <a:pt x="95538" y="260225"/>
                  <a:pt x="137768" y="274266"/>
                </a:cubicBezTo>
                <a:cubicBezTo>
                  <a:pt x="146227" y="279905"/>
                  <a:pt x="185052" y="282259"/>
                  <a:pt x="203823" y="283870"/>
                </a:cubicBezTo>
                <a:cubicBezTo>
                  <a:pt x="222594" y="285481"/>
                  <a:pt x="237759" y="282352"/>
                  <a:pt x="250393" y="283931"/>
                </a:cubicBezTo>
                <a:cubicBezTo>
                  <a:pt x="292387" y="297928"/>
                  <a:pt x="260225" y="285288"/>
                  <a:pt x="312792" y="291129"/>
                </a:cubicBezTo>
                <a:lnTo>
                  <a:pt x="464403" y="286391"/>
                </a:lnTo>
                <a:cubicBezTo>
                  <a:pt x="478791" y="285672"/>
                  <a:pt x="509547" y="278916"/>
                  <a:pt x="525995" y="276916"/>
                </a:cubicBezTo>
                <a:cubicBezTo>
                  <a:pt x="542443" y="274916"/>
                  <a:pt x="548425" y="277572"/>
                  <a:pt x="563091" y="274393"/>
                </a:cubicBezTo>
                <a:cubicBezTo>
                  <a:pt x="577757" y="271214"/>
                  <a:pt x="593269" y="263024"/>
                  <a:pt x="613994" y="257842"/>
                </a:cubicBezTo>
                <a:cubicBezTo>
                  <a:pt x="616246" y="248407"/>
                  <a:pt x="628813" y="247136"/>
                  <a:pt x="633753" y="241229"/>
                </a:cubicBezTo>
                <a:cubicBezTo>
                  <a:pt x="638693" y="235322"/>
                  <a:pt x="641063" y="230666"/>
                  <a:pt x="643634" y="222400"/>
                </a:cubicBezTo>
                <a:cubicBezTo>
                  <a:pt x="646205" y="214134"/>
                  <a:pt x="644805" y="214134"/>
                  <a:pt x="649178" y="191635"/>
                </a:cubicBezTo>
                <a:cubicBezTo>
                  <a:pt x="653551" y="169136"/>
                  <a:pt x="654802" y="132615"/>
                  <a:pt x="669874" y="87403"/>
                </a:cubicBezTo>
                <a:cubicBezTo>
                  <a:pt x="671233" y="73815"/>
                  <a:pt x="680992" y="43123"/>
                  <a:pt x="683683" y="30021"/>
                </a:cubicBezTo>
                <a:cubicBezTo>
                  <a:pt x="686374" y="16919"/>
                  <a:pt x="682861" y="13531"/>
                  <a:pt x="686020" y="8793"/>
                </a:cubicBezTo>
                <a:cubicBezTo>
                  <a:pt x="684441" y="897"/>
                  <a:pt x="673866" y="6203"/>
                  <a:pt x="667258" y="4738"/>
                </a:cubicBezTo>
                <a:cubicBezTo>
                  <a:pt x="660650" y="3273"/>
                  <a:pt x="664711" y="0"/>
                  <a:pt x="646373" y="0"/>
                </a:cubicBezTo>
                <a:cubicBezTo>
                  <a:pt x="628035" y="0"/>
                  <a:pt x="588812" y="3159"/>
                  <a:pt x="557227" y="4738"/>
                </a:cubicBezTo>
                <a:cubicBezTo>
                  <a:pt x="537600" y="17821"/>
                  <a:pt x="525673" y="5717"/>
                  <a:pt x="516519" y="6860"/>
                </a:cubicBezTo>
                <a:cubicBezTo>
                  <a:pt x="507365" y="8003"/>
                  <a:pt x="507202" y="10618"/>
                  <a:pt x="502305" y="11598"/>
                </a:cubicBezTo>
                <a:cubicBezTo>
                  <a:pt x="491355" y="13788"/>
                  <a:pt x="480196" y="14757"/>
                  <a:pt x="469141" y="16336"/>
                </a:cubicBezTo>
                <a:cubicBezTo>
                  <a:pt x="464403" y="17915"/>
                  <a:pt x="459913" y="20796"/>
                  <a:pt x="454927" y="21073"/>
                </a:cubicBezTo>
                <a:cubicBezTo>
                  <a:pt x="321414" y="28490"/>
                  <a:pt x="-6407" y="-11807"/>
                  <a:pt x="96" y="11598"/>
                </a:cubicBez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5510131" y="3360119"/>
            <a:ext cx="930076" cy="1074241"/>
          </a:xfrm>
          <a:custGeom>
            <a:avLst/>
            <a:gdLst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200235 w 707182"/>
              <a:gd name="connsiteY10" fmla="*/ 270116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9945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9104"/>
              <a:gd name="connsiteY0" fmla="*/ 28487 h 308018"/>
              <a:gd name="connsiteX1" fmla="*/ 43887 w 709104"/>
              <a:gd name="connsiteY1" fmla="*/ 52176 h 308018"/>
              <a:gd name="connsiteX2" fmla="*/ 48624 w 709104"/>
              <a:gd name="connsiteY2" fmla="*/ 118505 h 308018"/>
              <a:gd name="connsiteX3" fmla="*/ 58100 w 709104"/>
              <a:gd name="connsiteY3" fmla="*/ 146932 h 308018"/>
              <a:gd name="connsiteX4" fmla="*/ 62838 w 709104"/>
              <a:gd name="connsiteY4" fmla="*/ 165884 h 308018"/>
              <a:gd name="connsiteX5" fmla="*/ 72314 w 709104"/>
              <a:gd name="connsiteY5" fmla="*/ 194311 h 308018"/>
              <a:gd name="connsiteX6" fmla="*/ 77051 w 709104"/>
              <a:gd name="connsiteY6" fmla="*/ 232213 h 308018"/>
              <a:gd name="connsiteX7" fmla="*/ 91265 w 709104"/>
              <a:gd name="connsiteY7" fmla="*/ 246427 h 308018"/>
              <a:gd name="connsiteX8" fmla="*/ 119692 w 709104"/>
              <a:gd name="connsiteY8" fmla="*/ 255902 h 308018"/>
              <a:gd name="connsiteX9" fmla="*/ 122685 w 709104"/>
              <a:gd name="connsiteY9" fmla="*/ 269055 h 308018"/>
              <a:gd name="connsiteX10" fmla="*/ 189015 w 709104"/>
              <a:gd name="connsiteY10" fmla="*/ 284140 h 308018"/>
              <a:gd name="connsiteX11" fmla="*/ 233400 w 709104"/>
              <a:gd name="connsiteY11" fmla="*/ 289067 h 308018"/>
              <a:gd name="connsiteX12" fmla="*/ 271302 w 709104"/>
              <a:gd name="connsiteY12" fmla="*/ 293805 h 308018"/>
              <a:gd name="connsiteX13" fmla="*/ 342369 w 709104"/>
              <a:gd name="connsiteY13" fmla="*/ 308018 h 308018"/>
              <a:gd name="connsiteX14" fmla="*/ 493980 w 709104"/>
              <a:gd name="connsiteY14" fmla="*/ 303280 h 308018"/>
              <a:gd name="connsiteX15" fmla="*/ 555572 w 709104"/>
              <a:gd name="connsiteY15" fmla="*/ 293805 h 308018"/>
              <a:gd name="connsiteX16" fmla="*/ 583999 w 709104"/>
              <a:gd name="connsiteY16" fmla="*/ 279591 h 308018"/>
              <a:gd name="connsiteX17" fmla="*/ 621901 w 709104"/>
              <a:gd name="connsiteY17" fmla="*/ 265378 h 308018"/>
              <a:gd name="connsiteX18" fmla="*/ 650328 w 709104"/>
              <a:gd name="connsiteY18" fmla="*/ 246427 h 308018"/>
              <a:gd name="connsiteX19" fmla="*/ 664542 w 709104"/>
              <a:gd name="connsiteY19" fmla="*/ 236951 h 308018"/>
              <a:gd name="connsiteX20" fmla="*/ 678755 w 709104"/>
              <a:gd name="connsiteY20" fmla="*/ 208524 h 308018"/>
              <a:gd name="connsiteX21" fmla="*/ 699451 w 709104"/>
              <a:gd name="connsiteY21" fmla="*/ 104292 h 308018"/>
              <a:gd name="connsiteX22" fmla="*/ 708925 w 709104"/>
              <a:gd name="connsiteY22" fmla="*/ 39895 h 308018"/>
              <a:gd name="connsiteX23" fmla="*/ 707182 w 709104"/>
              <a:gd name="connsiteY23" fmla="*/ 28487 h 308018"/>
              <a:gd name="connsiteX24" fmla="*/ 702444 w 709104"/>
              <a:gd name="connsiteY24" fmla="*/ 4798 h 308018"/>
              <a:gd name="connsiteX25" fmla="*/ 678755 w 709104"/>
              <a:gd name="connsiteY25" fmla="*/ 60 h 308018"/>
              <a:gd name="connsiteX26" fmla="*/ 583999 w 709104"/>
              <a:gd name="connsiteY26" fmla="*/ 4798 h 308018"/>
              <a:gd name="connsiteX27" fmla="*/ 546096 w 709104"/>
              <a:gd name="connsiteY27" fmla="*/ 23749 h 308018"/>
              <a:gd name="connsiteX28" fmla="*/ 531882 w 709104"/>
              <a:gd name="connsiteY28" fmla="*/ 28487 h 308018"/>
              <a:gd name="connsiteX29" fmla="*/ 498718 w 709104"/>
              <a:gd name="connsiteY29" fmla="*/ 33225 h 308018"/>
              <a:gd name="connsiteX30" fmla="*/ 484504 w 709104"/>
              <a:gd name="connsiteY30" fmla="*/ 37962 h 308018"/>
              <a:gd name="connsiteX31" fmla="*/ 29673 w 709104"/>
              <a:gd name="connsiteY31" fmla="*/ 28487 h 308018"/>
              <a:gd name="connsiteX0" fmla="*/ 29673 w 724012"/>
              <a:gd name="connsiteY0" fmla="*/ 28427 h 307958"/>
              <a:gd name="connsiteX1" fmla="*/ 43887 w 724012"/>
              <a:gd name="connsiteY1" fmla="*/ 52116 h 307958"/>
              <a:gd name="connsiteX2" fmla="*/ 48624 w 724012"/>
              <a:gd name="connsiteY2" fmla="*/ 118445 h 307958"/>
              <a:gd name="connsiteX3" fmla="*/ 58100 w 724012"/>
              <a:gd name="connsiteY3" fmla="*/ 146872 h 307958"/>
              <a:gd name="connsiteX4" fmla="*/ 62838 w 724012"/>
              <a:gd name="connsiteY4" fmla="*/ 165824 h 307958"/>
              <a:gd name="connsiteX5" fmla="*/ 72314 w 724012"/>
              <a:gd name="connsiteY5" fmla="*/ 194251 h 307958"/>
              <a:gd name="connsiteX6" fmla="*/ 77051 w 724012"/>
              <a:gd name="connsiteY6" fmla="*/ 232153 h 307958"/>
              <a:gd name="connsiteX7" fmla="*/ 91265 w 724012"/>
              <a:gd name="connsiteY7" fmla="*/ 246367 h 307958"/>
              <a:gd name="connsiteX8" fmla="*/ 119692 w 724012"/>
              <a:gd name="connsiteY8" fmla="*/ 255842 h 307958"/>
              <a:gd name="connsiteX9" fmla="*/ 122685 w 724012"/>
              <a:gd name="connsiteY9" fmla="*/ 268995 h 307958"/>
              <a:gd name="connsiteX10" fmla="*/ 189015 w 724012"/>
              <a:gd name="connsiteY10" fmla="*/ 284080 h 307958"/>
              <a:gd name="connsiteX11" fmla="*/ 233400 w 724012"/>
              <a:gd name="connsiteY11" fmla="*/ 289007 h 307958"/>
              <a:gd name="connsiteX12" fmla="*/ 271302 w 724012"/>
              <a:gd name="connsiteY12" fmla="*/ 293745 h 307958"/>
              <a:gd name="connsiteX13" fmla="*/ 342369 w 724012"/>
              <a:gd name="connsiteY13" fmla="*/ 307958 h 307958"/>
              <a:gd name="connsiteX14" fmla="*/ 493980 w 724012"/>
              <a:gd name="connsiteY14" fmla="*/ 303220 h 307958"/>
              <a:gd name="connsiteX15" fmla="*/ 555572 w 724012"/>
              <a:gd name="connsiteY15" fmla="*/ 293745 h 307958"/>
              <a:gd name="connsiteX16" fmla="*/ 583999 w 724012"/>
              <a:gd name="connsiteY16" fmla="*/ 279531 h 307958"/>
              <a:gd name="connsiteX17" fmla="*/ 621901 w 724012"/>
              <a:gd name="connsiteY17" fmla="*/ 265318 h 307958"/>
              <a:gd name="connsiteX18" fmla="*/ 650328 w 724012"/>
              <a:gd name="connsiteY18" fmla="*/ 246367 h 307958"/>
              <a:gd name="connsiteX19" fmla="*/ 664542 w 724012"/>
              <a:gd name="connsiteY19" fmla="*/ 236891 h 307958"/>
              <a:gd name="connsiteX20" fmla="*/ 678755 w 724012"/>
              <a:gd name="connsiteY20" fmla="*/ 208464 h 307958"/>
              <a:gd name="connsiteX21" fmla="*/ 699451 w 724012"/>
              <a:gd name="connsiteY21" fmla="*/ 104232 h 307958"/>
              <a:gd name="connsiteX22" fmla="*/ 708925 w 724012"/>
              <a:gd name="connsiteY22" fmla="*/ 39835 h 307958"/>
              <a:gd name="connsiteX23" fmla="*/ 724012 w 724012"/>
              <a:gd name="connsiteY23" fmla="*/ 28427 h 307958"/>
              <a:gd name="connsiteX24" fmla="*/ 702444 w 724012"/>
              <a:gd name="connsiteY24" fmla="*/ 4738 h 307958"/>
              <a:gd name="connsiteX25" fmla="*/ 678755 w 724012"/>
              <a:gd name="connsiteY25" fmla="*/ 0 h 307958"/>
              <a:gd name="connsiteX26" fmla="*/ 583999 w 724012"/>
              <a:gd name="connsiteY26" fmla="*/ 4738 h 307958"/>
              <a:gd name="connsiteX27" fmla="*/ 546096 w 724012"/>
              <a:gd name="connsiteY27" fmla="*/ 23689 h 307958"/>
              <a:gd name="connsiteX28" fmla="*/ 531882 w 724012"/>
              <a:gd name="connsiteY28" fmla="*/ 28427 h 307958"/>
              <a:gd name="connsiteX29" fmla="*/ 498718 w 724012"/>
              <a:gd name="connsiteY29" fmla="*/ 33165 h 307958"/>
              <a:gd name="connsiteX30" fmla="*/ 484504 w 724012"/>
              <a:gd name="connsiteY30" fmla="*/ 37902 h 307958"/>
              <a:gd name="connsiteX31" fmla="*/ 29673 w 724012"/>
              <a:gd name="connsiteY31" fmla="*/ 28427 h 307958"/>
              <a:gd name="connsiteX0" fmla="*/ 29673 w 724012"/>
              <a:gd name="connsiteY0" fmla="*/ 29166 h 308697"/>
              <a:gd name="connsiteX1" fmla="*/ 43887 w 724012"/>
              <a:gd name="connsiteY1" fmla="*/ 52855 h 308697"/>
              <a:gd name="connsiteX2" fmla="*/ 48624 w 724012"/>
              <a:gd name="connsiteY2" fmla="*/ 119184 h 308697"/>
              <a:gd name="connsiteX3" fmla="*/ 58100 w 724012"/>
              <a:gd name="connsiteY3" fmla="*/ 147611 h 308697"/>
              <a:gd name="connsiteX4" fmla="*/ 62838 w 724012"/>
              <a:gd name="connsiteY4" fmla="*/ 166563 h 308697"/>
              <a:gd name="connsiteX5" fmla="*/ 72314 w 724012"/>
              <a:gd name="connsiteY5" fmla="*/ 194990 h 308697"/>
              <a:gd name="connsiteX6" fmla="*/ 77051 w 724012"/>
              <a:gd name="connsiteY6" fmla="*/ 232892 h 308697"/>
              <a:gd name="connsiteX7" fmla="*/ 91265 w 724012"/>
              <a:gd name="connsiteY7" fmla="*/ 247106 h 308697"/>
              <a:gd name="connsiteX8" fmla="*/ 119692 w 724012"/>
              <a:gd name="connsiteY8" fmla="*/ 256581 h 308697"/>
              <a:gd name="connsiteX9" fmla="*/ 122685 w 724012"/>
              <a:gd name="connsiteY9" fmla="*/ 269734 h 308697"/>
              <a:gd name="connsiteX10" fmla="*/ 189015 w 724012"/>
              <a:gd name="connsiteY10" fmla="*/ 284819 h 308697"/>
              <a:gd name="connsiteX11" fmla="*/ 233400 w 724012"/>
              <a:gd name="connsiteY11" fmla="*/ 289746 h 308697"/>
              <a:gd name="connsiteX12" fmla="*/ 271302 w 724012"/>
              <a:gd name="connsiteY12" fmla="*/ 294484 h 308697"/>
              <a:gd name="connsiteX13" fmla="*/ 342369 w 724012"/>
              <a:gd name="connsiteY13" fmla="*/ 308697 h 308697"/>
              <a:gd name="connsiteX14" fmla="*/ 493980 w 724012"/>
              <a:gd name="connsiteY14" fmla="*/ 303959 h 308697"/>
              <a:gd name="connsiteX15" fmla="*/ 555572 w 724012"/>
              <a:gd name="connsiteY15" fmla="*/ 294484 h 308697"/>
              <a:gd name="connsiteX16" fmla="*/ 583999 w 724012"/>
              <a:gd name="connsiteY16" fmla="*/ 280270 h 308697"/>
              <a:gd name="connsiteX17" fmla="*/ 621901 w 724012"/>
              <a:gd name="connsiteY17" fmla="*/ 266057 h 308697"/>
              <a:gd name="connsiteX18" fmla="*/ 650328 w 724012"/>
              <a:gd name="connsiteY18" fmla="*/ 247106 h 308697"/>
              <a:gd name="connsiteX19" fmla="*/ 664542 w 724012"/>
              <a:gd name="connsiteY19" fmla="*/ 237630 h 308697"/>
              <a:gd name="connsiteX20" fmla="*/ 678755 w 724012"/>
              <a:gd name="connsiteY20" fmla="*/ 209203 h 308697"/>
              <a:gd name="connsiteX21" fmla="*/ 699451 w 724012"/>
              <a:gd name="connsiteY21" fmla="*/ 104971 h 308697"/>
              <a:gd name="connsiteX22" fmla="*/ 708925 w 724012"/>
              <a:gd name="connsiteY22" fmla="*/ 40574 h 308697"/>
              <a:gd name="connsiteX23" fmla="*/ 724012 w 724012"/>
              <a:gd name="connsiteY23" fmla="*/ 29166 h 308697"/>
              <a:gd name="connsiteX24" fmla="*/ 696835 w 724012"/>
              <a:gd name="connsiteY24" fmla="*/ 22306 h 308697"/>
              <a:gd name="connsiteX25" fmla="*/ 678755 w 724012"/>
              <a:gd name="connsiteY25" fmla="*/ 739 h 308697"/>
              <a:gd name="connsiteX26" fmla="*/ 583999 w 724012"/>
              <a:gd name="connsiteY26" fmla="*/ 5477 h 308697"/>
              <a:gd name="connsiteX27" fmla="*/ 546096 w 724012"/>
              <a:gd name="connsiteY27" fmla="*/ 24428 h 308697"/>
              <a:gd name="connsiteX28" fmla="*/ 531882 w 724012"/>
              <a:gd name="connsiteY28" fmla="*/ 29166 h 308697"/>
              <a:gd name="connsiteX29" fmla="*/ 498718 w 724012"/>
              <a:gd name="connsiteY29" fmla="*/ 33904 h 308697"/>
              <a:gd name="connsiteX30" fmla="*/ 484504 w 724012"/>
              <a:gd name="connsiteY30" fmla="*/ 38641 h 308697"/>
              <a:gd name="connsiteX31" fmla="*/ 29673 w 724012"/>
              <a:gd name="connsiteY31" fmla="*/ 29166 h 308697"/>
              <a:gd name="connsiteX0" fmla="*/ 29673 w 724012"/>
              <a:gd name="connsiteY0" fmla="*/ 23845 h 303376"/>
              <a:gd name="connsiteX1" fmla="*/ 43887 w 724012"/>
              <a:gd name="connsiteY1" fmla="*/ 47534 h 303376"/>
              <a:gd name="connsiteX2" fmla="*/ 48624 w 724012"/>
              <a:gd name="connsiteY2" fmla="*/ 113863 h 303376"/>
              <a:gd name="connsiteX3" fmla="*/ 58100 w 724012"/>
              <a:gd name="connsiteY3" fmla="*/ 142290 h 303376"/>
              <a:gd name="connsiteX4" fmla="*/ 62838 w 724012"/>
              <a:gd name="connsiteY4" fmla="*/ 161242 h 303376"/>
              <a:gd name="connsiteX5" fmla="*/ 72314 w 724012"/>
              <a:gd name="connsiteY5" fmla="*/ 189669 h 303376"/>
              <a:gd name="connsiteX6" fmla="*/ 77051 w 724012"/>
              <a:gd name="connsiteY6" fmla="*/ 227571 h 303376"/>
              <a:gd name="connsiteX7" fmla="*/ 91265 w 724012"/>
              <a:gd name="connsiteY7" fmla="*/ 241785 h 303376"/>
              <a:gd name="connsiteX8" fmla="*/ 119692 w 724012"/>
              <a:gd name="connsiteY8" fmla="*/ 251260 h 303376"/>
              <a:gd name="connsiteX9" fmla="*/ 122685 w 724012"/>
              <a:gd name="connsiteY9" fmla="*/ 264413 h 303376"/>
              <a:gd name="connsiteX10" fmla="*/ 189015 w 724012"/>
              <a:gd name="connsiteY10" fmla="*/ 279498 h 303376"/>
              <a:gd name="connsiteX11" fmla="*/ 233400 w 724012"/>
              <a:gd name="connsiteY11" fmla="*/ 284425 h 303376"/>
              <a:gd name="connsiteX12" fmla="*/ 271302 w 724012"/>
              <a:gd name="connsiteY12" fmla="*/ 289163 h 303376"/>
              <a:gd name="connsiteX13" fmla="*/ 342369 w 724012"/>
              <a:gd name="connsiteY13" fmla="*/ 303376 h 303376"/>
              <a:gd name="connsiteX14" fmla="*/ 493980 w 724012"/>
              <a:gd name="connsiteY14" fmla="*/ 298638 h 303376"/>
              <a:gd name="connsiteX15" fmla="*/ 555572 w 724012"/>
              <a:gd name="connsiteY15" fmla="*/ 289163 h 303376"/>
              <a:gd name="connsiteX16" fmla="*/ 583999 w 724012"/>
              <a:gd name="connsiteY16" fmla="*/ 274949 h 303376"/>
              <a:gd name="connsiteX17" fmla="*/ 621901 w 724012"/>
              <a:gd name="connsiteY17" fmla="*/ 260736 h 303376"/>
              <a:gd name="connsiteX18" fmla="*/ 650328 w 724012"/>
              <a:gd name="connsiteY18" fmla="*/ 241785 h 303376"/>
              <a:gd name="connsiteX19" fmla="*/ 664542 w 724012"/>
              <a:gd name="connsiteY19" fmla="*/ 232309 h 303376"/>
              <a:gd name="connsiteX20" fmla="*/ 678755 w 724012"/>
              <a:gd name="connsiteY20" fmla="*/ 203882 h 303376"/>
              <a:gd name="connsiteX21" fmla="*/ 699451 w 724012"/>
              <a:gd name="connsiteY21" fmla="*/ 99650 h 303376"/>
              <a:gd name="connsiteX22" fmla="*/ 708925 w 724012"/>
              <a:gd name="connsiteY22" fmla="*/ 35253 h 303376"/>
              <a:gd name="connsiteX23" fmla="*/ 724012 w 724012"/>
              <a:gd name="connsiteY23" fmla="*/ 23845 h 303376"/>
              <a:gd name="connsiteX24" fmla="*/ 696835 w 724012"/>
              <a:gd name="connsiteY24" fmla="*/ 16985 h 303376"/>
              <a:gd name="connsiteX25" fmla="*/ 675950 w 724012"/>
              <a:gd name="connsiteY25" fmla="*/ 12247 h 303376"/>
              <a:gd name="connsiteX26" fmla="*/ 583999 w 724012"/>
              <a:gd name="connsiteY26" fmla="*/ 156 h 303376"/>
              <a:gd name="connsiteX27" fmla="*/ 546096 w 724012"/>
              <a:gd name="connsiteY27" fmla="*/ 19107 h 303376"/>
              <a:gd name="connsiteX28" fmla="*/ 531882 w 724012"/>
              <a:gd name="connsiteY28" fmla="*/ 23845 h 303376"/>
              <a:gd name="connsiteX29" fmla="*/ 498718 w 724012"/>
              <a:gd name="connsiteY29" fmla="*/ 28583 h 303376"/>
              <a:gd name="connsiteX30" fmla="*/ 484504 w 724012"/>
              <a:gd name="connsiteY30" fmla="*/ 33320 h 303376"/>
              <a:gd name="connsiteX31" fmla="*/ 29673 w 724012"/>
              <a:gd name="connsiteY31" fmla="*/ 23845 h 303376"/>
              <a:gd name="connsiteX0" fmla="*/ 29673 w 724012"/>
              <a:gd name="connsiteY0" fmla="*/ 11598 h 291129"/>
              <a:gd name="connsiteX1" fmla="*/ 43887 w 724012"/>
              <a:gd name="connsiteY1" fmla="*/ 35287 h 291129"/>
              <a:gd name="connsiteX2" fmla="*/ 48624 w 724012"/>
              <a:gd name="connsiteY2" fmla="*/ 101616 h 291129"/>
              <a:gd name="connsiteX3" fmla="*/ 58100 w 724012"/>
              <a:gd name="connsiteY3" fmla="*/ 130043 h 291129"/>
              <a:gd name="connsiteX4" fmla="*/ 62838 w 724012"/>
              <a:gd name="connsiteY4" fmla="*/ 148995 h 291129"/>
              <a:gd name="connsiteX5" fmla="*/ 72314 w 724012"/>
              <a:gd name="connsiteY5" fmla="*/ 177422 h 291129"/>
              <a:gd name="connsiteX6" fmla="*/ 77051 w 724012"/>
              <a:gd name="connsiteY6" fmla="*/ 215324 h 291129"/>
              <a:gd name="connsiteX7" fmla="*/ 91265 w 724012"/>
              <a:gd name="connsiteY7" fmla="*/ 229538 h 291129"/>
              <a:gd name="connsiteX8" fmla="*/ 119692 w 724012"/>
              <a:gd name="connsiteY8" fmla="*/ 239013 h 291129"/>
              <a:gd name="connsiteX9" fmla="*/ 122685 w 724012"/>
              <a:gd name="connsiteY9" fmla="*/ 252166 h 291129"/>
              <a:gd name="connsiteX10" fmla="*/ 189015 w 724012"/>
              <a:gd name="connsiteY10" fmla="*/ 267251 h 291129"/>
              <a:gd name="connsiteX11" fmla="*/ 233400 w 724012"/>
              <a:gd name="connsiteY11" fmla="*/ 272178 h 291129"/>
              <a:gd name="connsiteX12" fmla="*/ 271302 w 724012"/>
              <a:gd name="connsiteY12" fmla="*/ 276916 h 291129"/>
              <a:gd name="connsiteX13" fmla="*/ 342369 w 724012"/>
              <a:gd name="connsiteY13" fmla="*/ 291129 h 291129"/>
              <a:gd name="connsiteX14" fmla="*/ 493980 w 724012"/>
              <a:gd name="connsiteY14" fmla="*/ 286391 h 291129"/>
              <a:gd name="connsiteX15" fmla="*/ 555572 w 724012"/>
              <a:gd name="connsiteY15" fmla="*/ 276916 h 291129"/>
              <a:gd name="connsiteX16" fmla="*/ 583999 w 724012"/>
              <a:gd name="connsiteY16" fmla="*/ 262702 h 291129"/>
              <a:gd name="connsiteX17" fmla="*/ 621901 w 724012"/>
              <a:gd name="connsiteY17" fmla="*/ 248489 h 291129"/>
              <a:gd name="connsiteX18" fmla="*/ 650328 w 724012"/>
              <a:gd name="connsiteY18" fmla="*/ 229538 h 291129"/>
              <a:gd name="connsiteX19" fmla="*/ 664542 w 724012"/>
              <a:gd name="connsiteY19" fmla="*/ 220062 h 291129"/>
              <a:gd name="connsiteX20" fmla="*/ 678755 w 724012"/>
              <a:gd name="connsiteY20" fmla="*/ 191635 h 291129"/>
              <a:gd name="connsiteX21" fmla="*/ 699451 w 724012"/>
              <a:gd name="connsiteY21" fmla="*/ 87403 h 291129"/>
              <a:gd name="connsiteX22" fmla="*/ 708925 w 724012"/>
              <a:gd name="connsiteY22" fmla="*/ 23006 h 291129"/>
              <a:gd name="connsiteX23" fmla="*/ 724012 w 724012"/>
              <a:gd name="connsiteY23" fmla="*/ 11598 h 291129"/>
              <a:gd name="connsiteX24" fmla="*/ 696835 w 724012"/>
              <a:gd name="connsiteY24" fmla="*/ 4738 h 291129"/>
              <a:gd name="connsiteX25" fmla="*/ 675950 w 724012"/>
              <a:gd name="connsiteY25" fmla="*/ 0 h 291129"/>
              <a:gd name="connsiteX26" fmla="*/ 586804 w 724012"/>
              <a:gd name="connsiteY26" fmla="*/ 4738 h 291129"/>
              <a:gd name="connsiteX27" fmla="*/ 546096 w 724012"/>
              <a:gd name="connsiteY27" fmla="*/ 6860 h 291129"/>
              <a:gd name="connsiteX28" fmla="*/ 531882 w 724012"/>
              <a:gd name="connsiteY28" fmla="*/ 11598 h 291129"/>
              <a:gd name="connsiteX29" fmla="*/ 498718 w 724012"/>
              <a:gd name="connsiteY29" fmla="*/ 16336 h 291129"/>
              <a:gd name="connsiteX30" fmla="*/ 484504 w 724012"/>
              <a:gd name="connsiteY30" fmla="*/ 21073 h 291129"/>
              <a:gd name="connsiteX31" fmla="*/ 29673 w 724012"/>
              <a:gd name="connsiteY31" fmla="*/ 11598 h 291129"/>
              <a:gd name="connsiteX0" fmla="*/ 1240 w 695579"/>
              <a:gd name="connsiteY0" fmla="*/ 11598 h 291129"/>
              <a:gd name="connsiteX1" fmla="*/ 15454 w 695579"/>
              <a:gd name="connsiteY1" fmla="*/ 35287 h 291129"/>
              <a:gd name="connsiteX2" fmla="*/ 20191 w 695579"/>
              <a:gd name="connsiteY2" fmla="*/ 101616 h 291129"/>
              <a:gd name="connsiteX3" fmla="*/ 29667 w 695579"/>
              <a:gd name="connsiteY3" fmla="*/ 130043 h 291129"/>
              <a:gd name="connsiteX4" fmla="*/ 34405 w 695579"/>
              <a:gd name="connsiteY4" fmla="*/ 148995 h 291129"/>
              <a:gd name="connsiteX5" fmla="*/ 43881 w 695579"/>
              <a:gd name="connsiteY5" fmla="*/ 177422 h 291129"/>
              <a:gd name="connsiteX6" fmla="*/ 48618 w 695579"/>
              <a:gd name="connsiteY6" fmla="*/ 215324 h 291129"/>
              <a:gd name="connsiteX7" fmla="*/ 62832 w 695579"/>
              <a:gd name="connsiteY7" fmla="*/ 229538 h 291129"/>
              <a:gd name="connsiteX8" fmla="*/ 91259 w 695579"/>
              <a:gd name="connsiteY8" fmla="*/ 239013 h 291129"/>
              <a:gd name="connsiteX9" fmla="*/ 94252 w 695579"/>
              <a:gd name="connsiteY9" fmla="*/ 252166 h 291129"/>
              <a:gd name="connsiteX10" fmla="*/ 160582 w 695579"/>
              <a:gd name="connsiteY10" fmla="*/ 267251 h 291129"/>
              <a:gd name="connsiteX11" fmla="*/ 204967 w 695579"/>
              <a:gd name="connsiteY11" fmla="*/ 272178 h 291129"/>
              <a:gd name="connsiteX12" fmla="*/ 242869 w 695579"/>
              <a:gd name="connsiteY12" fmla="*/ 276916 h 291129"/>
              <a:gd name="connsiteX13" fmla="*/ 313936 w 695579"/>
              <a:gd name="connsiteY13" fmla="*/ 291129 h 291129"/>
              <a:gd name="connsiteX14" fmla="*/ 465547 w 695579"/>
              <a:gd name="connsiteY14" fmla="*/ 286391 h 291129"/>
              <a:gd name="connsiteX15" fmla="*/ 527139 w 695579"/>
              <a:gd name="connsiteY15" fmla="*/ 276916 h 291129"/>
              <a:gd name="connsiteX16" fmla="*/ 555566 w 695579"/>
              <a:gd name="connsiteY16" fmla="*/ 262702 h 291129"/>
              <a:gd name="connsiteX17" fmla="*/ 593468 w 695579"/>
              <a:gd name="connsiteY17" fmla="*/ 248489 h 291129"/>
              <a:gd name="connsiteX18" fmla="*/ 621895 w 695579"/>
              <a:gd name="connsiteY18" fmla="*/ 229538 h 291129"/>
              <a:gd name="connsiteX19" fmla="*/ 636109 w 695579"/>
              <a:gd name="connsiteY19" fmla="*/ 220062 h 291129"/>
              <a:gd name="connsiteX20" fmla="*/ 650322 w 695579"/>
              <a:gd name="connsiteY20" fmla="*/ 191635 h 291129"/>
              <a:gd name="connsiteX21" fmla="*/ 671018 w 695579"/>
              <a:gd name="connsiteY21" fmla="*/ 87403 h 291129"/>
              <a:gd name="connsiteX22" fmla="*/ 680492 w 695579"/>
              <a:gd name="connsiteY22" fmla="*/ 23006 h 291129"/>
              <a:gd name="connsiteX23" fmla="*/ 695579 w 695579"/>
              <a:gd name="connsiteY23" fmla="*/ 11598 h 291129"/>
              <a:gd name="connsiteX24" fmla="*/ 668402 w 695579"/>
              <a:gd name="connsiteY24" fmla="*/ 4738 h 291129"/>
              <a:gd name="connsiteX25" fmla="*/ 647517 w 695579"/>
              <a:gd name="connsiteY25" fmla="*/ 0 h 291129"/>
              <a:gd name="connsiteX26" fmla="*/ 558371 w 695579"/>
              <a:gd name="connsiteY26" fmla="*/ 4738 h 291129"/>
              <a:gd name="connsiteX27" fmla="*/ 517663 w 695579"/>
              <a:gd name="connsiteY27" fmla="*/ 6860 h 291129"/>
              <a:gd name="connsiteX28" fmla="*/ 503449 w 695579"/>
              <a:gd name="connsiteY28" fmla="*/ 11598 h 291129"/>
              <a:gd name="connsiteX29" fmla="*/ 470285 w 695579"/>
              <a:gd name="connsiteY29" fmla="*/ 16336 h 291129"/>
              <a:gd name="connsiteX30" fmla="*/ 456071 w 695579"/>
              <a:gd name="connsiteY30" fmla="*/ 21073 h 291129"/>
              <a:gd name="connsiteX31" fmla="*/ 1240 w 695579"/>
              <a:gd name="connsiteY31" fmla="*/ 11598 h 291129"/>
              <a:gd name="connsiteX0" fmla="*/ 32216 w 726555"/>
              <a:gd name="connsiteY0" fmla="*/ 11598 h 291129"/>
              <a:gd name="connsiteX1" fmla="*/ 38015 w 726555"/>
              <a:gd name="connsiteY1" fmla="*/ 43701 h 291129"/>
              <a:gd name="connsiteX2" fmla="*/ 51167 w 726555"/>
              <a:gd name="connsiteY2" fmla="*/ 101616 h 291129"/>
              <a:gd name="connsiteX3" fmla="*/ 60643 w 726555"/>
              <a:gd name="connsiteY3" fmla="*/ 130043 h 291129"/>
              <a:gd name="connsiteX4" fmla="*/ 65381 w 726555"/>
              <a:gd name="connsiteY4" fmla="*/ 148995 h 291129"/>
              <a:gd name="connsiteX5" fmla="*/ 74857 w 726555"/>
              <a:gd name="connsiteY5" fmla="*/ 177422 h 291129"/>
              <a:gd name="connsiteX6" fmla="*/ 79594 w 726555"/>
              <a:gd name="connsiteY6" fmla="*/ 215324 h 291129"/>
              <a:gd name="connsiteX7" fmla="*/ 93808 w 726555"/>
              <a:gd name="connsiteY7" fmla="*/ 229538 h 291129"/>
              <a:gd name="connsiteX8" fmla="*/ 122235 w 726555"/>
              <a:gd name="connsiteY8" fmla="*/ 239013 h 291129"/>
              <a:gd name="connsiteX9" fmla="*/ 125228 w 726555"/>
              <a:gd name="connsiteY9" fmla="*/ 252166 h 291129"/>
              <a:gd name="connsiteX10" fmla="*/ 191558 w 726555"/>
              <a:gd name="connsiteY10" fmla="*/ 267251 h 291129"/>
              <a:gd name="connsiteX11" fmla="*/ 235943 w 726555"/>
              <a:gd name="connsiteY11" fmla="*/ 272178 h 291129"/>
              <a:gd name="connsiteX12" fmla="*/ 273845 w 726555"/>
              <a:gd name="connsiteY12" fmla="*/ 276916 h 291129"/>
              <a:gd name="connsiteX13" fmla="*/ 344912 w 726555"/>
              <a:gd name="connsiteY13" fmla="*/ 291129 h 291129"/>
              <a:gd name="connsiteX14" fmla="*/ 496523 w 726555"/>
              <a:gd name="connsiteY14" fmla="*/ 286391 h 291129"/>
              <a:gd name="connsiteX15" fmla="*/ 558115 w 726555"/>
              <a:gd name="connsiteY15" fmla="*/ 276916 h 291129"/>
              <a:gd name="connsiteX16" fmla="*/ 586542 w 726555"/>
              <a:gd name="connsiteY16" fmla="*/ 262702 h 291129"/>
              <a:gd name="connsiteX17" fmla="*/ 624444 w 726555"/>
              <a:gd name="connsiteY17" fmla="*/ 248489 h 291129"/>
              <a:gd name="connsiteX18" fmla="*/ 652871 w 726555"/>
              <a:gd name="connsiteY18" fmla="*/ 229538 h 291129"/>
              <a:gd name="connsiteX19" fmla="*/ 667085 w 726555"/>
              <a:gd name="connsiteY19" fmla="*/ 220062 h 291129"/>
              <a:gd name="connsiteX20" fmla="*/ 681298 w 726555"/>
              <a:gd name="connsiteY20" fmla="*/ 191635 h 291129"/>
              <a:gd name="connsiteX21" fmla="*/ 701994 w 726555"/>
              <a:gd name="connsiteY21" fmla="*/ 87403 h 291129"/>
              <a:gd name="connsiteX22" fmla="*/ 711468 w 726555"/>
              <a:gd name="connsiteY22" fmla="*/ 23006 h 291129"/>
              <a:gd name="connsiteX23" fmla="*/ 726555 w 726555"/>
              <a:gd name="connsiteY23" fmla="*/ 11598 h 291129"/>
              <a:gd name="connsiteX24" fmla="*/ 699378 w 726555"/>
              <a:gd name="connsiteY24" fmla="*/ 4738 h 291129"/>
              <a:gd name="connsiteX25" fmla="*/ 678493 w 726555"/>
              <a:gd name="connsiteY25" fmla="*/ 0 h 291129"/>
              <a:gd name="connsiteX26" fmla="*/ 589347 w 726555"/>
              <a:gd name="connsiteY26" fmla="*/ 4738 h 291129"/>
              <a:gd name="connsiteX27" fmla="*/ 548639 w 726555"/>
              <a:gd name="connsiteY27" fmla="*/ 6860 h 291129"/>
              <a:gd name="connsiteX28" fmla="*/ 534425 w 726555"/>
              <a:gd name="connsiteY28" fmla="*/ 11598 h 291129"/>
              <a:gd name="connsiteX29" fmla="*/ 501261 w 726555"/>
              <a:gd name="connsiteY29" fmla="*/ 16336 h 291129"/>
              <a:gd name="connsiteX30" fmla="*/ 487047 w 726555"/>
              <a:gd name="connsiteY30" fmla="*/ 21073 h 291129"/>
              <a:gd name="connsiteX31" fmla="*/ 32216 w 72655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42737 w 694435"/>
              <a:gd name="connsiteY5" fmla="*/ 17742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53273 w 694435"/>
              <a:gd name="connsiteY7" fmla="*/ 22392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93108 w 686020"/>
              <a:gd name="connsiteY9" fmla="*/ 252166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7 w 686020"/>
              <a:gd name="connsiteY7" fmla="*/ 22673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15795 w 686020"/>
              <a:gd name="connsiteY10" fmla="*/ 279083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15795 w 686020"/>
              <a:gd name="connsiteY10" fmla="*/ 279083 h 291129"/>
              <a:gd name="connsiteX11" fmla="*/ 191921 w 686020"/>
              <a:gd name="connsiteY11" fmla="*/ 285325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54422 w 686020"/>
              <a:gd name="connsiteY16" fmla="*/ 262702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23062 w 686020"/>
              <a:gd name="connsiteY19" fmla="*/ 217433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23062 w 686020"/>
              <a:gd name="connsiteY19" fmla="*/ 217433 h 292344"/>
              <a:gd name="connsiteX20" fmla="*/ 633308 w 686020"/>
              <a:gd name="connsiteY20" fmla="*/ 179803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703373"/>
              <a:gd name="connsiteY0" fmla="*/ 11598 h 292344"/>
              <a:gd name="connsiteX1" fmla="*/ 5895 w 703373"/>
              <a:gd name="connsiteY1" fmla="*/ 43701 h 292344"/>
              <a:gd name="connsiteX2" fmla="*/ 19047 w 703373"/>
              <a:gd name="connsiteY2" fmla="*/ 101616 h 292344"/>
              <a:gd name="connsiteX3" fmla="*/ 28523 w 703373"/>
              <a:gd name="connsiteY3" fmla="*/ 130043 h 292344"/>
              <a:gd name="connsiteX4" fmla="*/ 27651 w 703373"/>
              <a:gd name="connsiteY4" fmla="*/ 151800 h 292344"/>
              <a:gd name="connsiteX5" fmla="*/ 28712 w 703373"/>
              <a:gd name="connsiteY5" fmla="*/ 180227 h 292344"/>
              <a:gd name="connsiteX6" fmla="*/ 47474 w 703373"/>
              <a:gd name="connsiteY6" fmla="*/ 215324 h 292344"/>
              <a:gd name="connsiteX7" fmla="*/ 36442 w 703373"/>
              <a:gd name="connsiteY7" fmla="*/ 221124 h 292344"/>
              <a:gd name="connsiteX8" fmla="*/ 70481 w 703373"/>
              <a:gd name="connsiteY8" fmla="*/ 244622 h 292344"/>
              <a:gd name="connsiteX9" fmla="*/ 81888 w 703373"/>
              <a:gd name="connsiteY9" fmla="*/ 254971 h 292344"/>
              <a:gd name="connsiteX10" fmla="*/ 115795 w 703373"/>
              <a:gd name="connsiteY10" fmla="*/ 279083 h 292344"/>
              <a:gd name="connsiteX11" fmla="*/ 191921 w 703373"/>
              <a:gd name="connsiteY11" fmla="*/ 285325 h 292344"/>
              <a:gd name="connsiteX12" fmla="*/ 245693 w 703373"/>
              <a:gd name="connsiteY12" fmla="*/ 286118 h 292344"/>
              <a:gd name="connsiteX13" fmla="*/ 312792 w 703373"/>
              <a:gd name="connsiteY13" fmla="*/ 291129 h 292344"/>
              <a:gd name="connsiteX14" fmla="*/ 464403 w 703373"/>
              <a:gd name="connsiteY14" fmla="*/ 286391 h 292344"/>
              <a:gd name="connsiteX15" fmla="*/ 525995 w 703373"/>
              <a:gd name="connsiteY15" fmla="*/ 276916 h 292344"/>
              <a:gd name="connsiteX16" fmla="*/ 574260 w 703373"/>
              <a:gd name="connsiteY16" fmla="*/ 267961 h 292344"/>
              <a:gd name="connsiteX17" fmla="*/ 592324 w 703373"/>
              <a:gd name="connsiteY17" fmla="*/ 248489 h 292344"/>
              <a:gd name="connsiteX18" fmla="*/ 620751 w 703373"/>
              <a:gd name="connsiteY18" fmla="*/ 229538 h 292344"/>
              <a:gd name="connsiteX19" fmla="*/ 623062 w 703373"/>
              <a:gd name="connsiteY19" fmla="*/ 217433 h 292344"/>
              <a:gd name="connsiteX20" fmla="*/ 633308 w 703373"/>
              <a:gd name="connsiteY20" fmla="*/ 179803 h 292344"/>
              <a:gd name="connsiteX21" fmla="*/ 669874 w 703373"/>
              <a:gd name="connsiteY21" fmla="*/ 87403 h 292344"/>
              <a:gd name="connsiteX22" fmla="*/ 703154 w 703373"/>
              <a:gd name="connsiteY22" fmla="*/ 23006 h 292344"/>
              <a:gd name="connsiteX23" fmla="*/ 686020 w 703373"/>
              <a:gd name="connsiteY23" fmla="*/ 8793 h 292344"/>
              <a:gd name="connsiteX24" fmla="*/ 667258 w 703373"/>
              <a:gd name="connsiteY24" fmla="*/ 4738 h 292344"/>
              <a:gd name="connsiteX25" fmla="*/ 646373 w 703373"/>
              <a:gd name="connsiteY25" fmla="*/ 0 h 292344"/>
              <a:gd name="connsiteX26" fmla="*/ 557227 w 703373"/>
              <a:gd name="connsiteY26" fmla="*/ 4738 h 292344"/>
              <a:gd name="connsiteX27" fmla="*/ 516519 w 703373"/>
              <a:gd name="connsiteY27" fmla="*/ 6860 h 292344"/>
              <a:gd name="connsiteX28" fmla="*/ 502305 w 703373"/>
              <a:gd name="connsiteY28" fmla="*/ 11598 h 292344"/>
              <a:gd name="connsiteX29" fmla="*/ 469141 w 703373"/>
              <a:gd name="connsiteY29" fmla="*/ 16336 h 292344"/>
              <a:gd name="connsiteX30" fmla="*/ 454927 w 703373"/>
              <a:gd name="connsiteY30" fmla="*/ 21073 h 292344"/>
              <a:gd name="connsiteX31" fmla="*/ 96 w 703373"/>
              <a:gd name="connsiteY31" fmla="*/ 11598 h 292344"/>
              <a:gd name="connsiteX0" fmla="*/ 96 w 713793"/>
              <a:gd name="connsiteY0" fmla="*/ 11598 h 292344"/>
              <a:gd name="connsiteX1" fmla="*/ 5895 w 713793"/>
              <a:gd name="connsiteY1" fmla="*/ 43701 h 292344"/>
              <a:gd name="connsiteX2" fmla="*/ 19047 w 713793"/>
              <a:gd name="connsiteY2" fmla="*/ 101616 h 292344"/>
              <a:gd name="connsiteX3" fmla="*/ 28523 w 713793"/>
              <a:gd name="connsiteY3" fmla="*/ 130043 h 292344"/>
              <a:gd name="connsiteX4" fmla="*/ 27651 w 713793"/>
              <a:gd name="connsiteY4" fmla="*/ 151800 h 292344"/>
              <a:gd name="connsiteX5" fmla="*/ 28712 w 713793"/>
              <a:gd name="connsiteY5" fmla="*/ 180227 h 292344"/>
              <a:gd name="connsiteX6" fmla="*/ 47474 w 713793"/>
              <a:gd name="connsiteY6" fmla="*/ 215324 h 292344"/>
              <a:gd name="connsiteX7" fmla="*/ 36442 w 713793"/>
              <a:gd name="connsiteY7" fmla="*/ 221124 h 292344"/>
              <a:gd name="connsiteX8" fmla="*/ 70481 w 713793"/>
              <a:gd name="connsiteY8" fmla="*/ 244622 h 292344"/>
              <a:gd name="connsiteX9" fmla="*/ 81888 w 713793"/>
              <a:gd name="connsiteY9" fmla="*/ 254971 h 292344"/>
              <a:gd name="connsiteX10" fmla="*/ 115795 w 713793"/>
              <a:gd name="connsiteY10" fmla="*/ 279083 h 292344"/>
              <a:gd name="connsiteX11" fmla="*/ 191921 w 713793"/>
              <a:gd name="connsiteY11" fmla="*/ 285325 h 292344"/>
              <a:gd name="connsiteX12" fmla="*/ 245693 w 713793"/>
              <a:gd name="connsiteY12" fmla="*/ 286118 h 292344"/>
              <a:gd name="connsiteX13" fmla="*/ 312792 w 713793"/>
              <a:gd name="connsiteY13" fmla="*/ 291129 h 292344"/>
              <a:gd name="connsiteX14" fmla="*/ 464403 w 713793"/>
              <a:gd name="connsiteY14" fmla="*/ 286391 h 292344"/>
              <a:gd name="connsiteX15" fmla="*/ 525995 w 713793"/>
              <a:gd name="connsiteY15" fmla="*/ 276916 h 292344"/>
              <a:gd name="connsiteX16" fmla="*/ 574260 w 713793"/>
              <a:gd name="connsiteY16" fmla="*/ 267961 h 292344"/>
              <a:gd name="connsiteX17" fmla="*/ 592324 w 713793"/>
              <a:gd name="connsiteY17" fmla="*/ 248489 h 292344"/>
              <a:gd name="connsiteX18" fmla="*/ 620751 w 713793"/>
              <a:gd name="connsiteY18" fmla="*/ 229538 h 292344"/>
              <a:gd name="connsiteX19" fmla="*/ 623062 w 713793"/>
              <a:gd name="connsiteY19" fmla="*/ 217433 h 292344"/>
              <a:gd name="connsiteX20" fmla="*/ 633308 w 713793"/>
              <a:gd name="connsiteY20" fmla="*/ 179803 h 292344"/>
              <a:gd name="connsiteX21" fmla="*/ 669874 w 713793"/>
              <a:gd name="connsiteY21" fmla="*/ 87403 h 292344"/>
              <a:gd name="connsiteX22" fmla="*/ 703154 w 713793"/>
              <a:gd name="connsiteY22" fmla="*/ 23006 h 292344"/>
              <a:gd name="connsiteX23" fmla="*/ 713793 w 713793"/>
              <a:gd name="connsiteY23" fmla="*/ 6164 h 292344"/>
              <a:gd name="connsiteX24" fmla="*/ 667258 w 713793"/>
              <a:gd name="connsiteY24" fmla="*/ 4738 h 292344"/>
              <a:gd name="connsiteX25" fmla="*/ 646373 w 713793"/>
              <a:gd name="connsiteY25" fmla="*/ 0 h 292344"/>
              <a:gd name="connsiteX26" fmla="*/ 557227 w 713793"/>
              <a:gd name="connsiteY26" fmla="*/ 4738 h 292344"/>
              <a:gd name="connsiteX27" fmla="*/ 516519 w 713793"/>
              <a:gd name="connsiteY27" fmla="*/ 6860 h 292344"/>
              <a:gd name="connsiteX28" fmla="*/ 502305 w 713793"/>
              <a:gd name="connsiteY28" fmla="*/ 11598 h 292344"/>
              <a:gd name="connsiteX29" fmla="*/ 469141 w 713793"/>
              <a:gd name="connsiteY29" fmla="*/ 16336 h 292344"/>
              <a:gd name="connsiteX30" fmla="*/ 454927 w 713793"/>
              <a:gd name="connsiteY30" fmla="*/ 21073 h 292344"/>
              <a:gd name="connsiteX31" fmla="*/ 96 w 713793"/>
              <a:gd name="connsiteY31" fmla="*/ 11598 h 292344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57227 w 713793"/>
              <a:gd name="connsiteY26" fmla="*/ 2760 h 290366"/>
              <a:gd name="connsiteX27" fmla="*/ 516519 w 713793"/>
              <a:gd name="connsiteY27" fmla="*/ 4882 h 290366"/>
              <a:gd name="connsiteX28" fmla="*/ 502305 w 713793"/>
              <a:gd name="connsiteY28" fmla="*/ 9620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516519 w 713793"/>
              <a:gd name="connsiteY27" fmla="*/ 4882 h 290366"/>
              <a:gd name="connsiteX28" fmla="*/ 502305 w 713793"/>
              <a:gd name="connsiteY28" fmla="*/ 9620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516519 w 713793"/>
              <a:gd name="connsiteY27" fmla="*/ 4882 h 290366"/>
              <a:gd name="connsiteX28" fmla="*/ 478500 w 713793"/>
              <a:gd name="connsiteY28" fmla="*/ 17508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492714 w 713793"/>
              <a:gd name="connsiteY27" fmla="*/ 20658 h 290366"/>
              <a:gd name="connsiteX28" fmla="*/ 478500 w 713793"/>
              <a:gd name="connsiteY28" fmla="*/ 17508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84 w 757424"/>
              <a:gd name="connsiteY0" fmla="*/ 6751 h 292756"/>
              <a:gd name="connsiteX1" fmla="*/ 49526 w 757424"/>
              <a:gd name="connsiteY1" fmla="*/ 44113 h 292756"/>
              <a:gd name="connsiteX2" fmla="*/ 62678 w 757424"/>
              <a:gd name="connsiteY2" fmla="*/ 102028 h 292756"/>
              <a:gd name="connsiteX3" fmla="*/ 72154 w 757424"/>
              <a:gd name="connsiteY3" fmla="*/ 130455 h 292756"/>
              <a:gd name="connsiteX4" fmla="*/ 71282 w 757424"/>
              <a:gd name="connsiteY4" fmla="*/ 152212 h 292756"/>
              <a:gd name="connsiteX5" fmla="*/ 72343 w 757424"/>
              <a:gd name="connsiteY5" fmla="*/ 180639 h 292756"/>
              <a:gd name="connsiteX6" fmla="*/ 91105 w 757424"/>
              <a:gd name="connsiteY6" fmla="*/ 215736 h 292756"/>
              <a:gd name="connsiteX7" fmla="*/ 80073 w 757424"/>
              <a:gd name="connsiteY7" fmla="*/ 221536 h 292756"/>
              <a:gd name="connsiteX8" fmla="*/ 114112 w 757424"/>
              <a:gd name="connsiteY8" fmla="*/ 245034 h 292756"/>
              <a:gd name="connsiteX9" fmla="*/ 125519 w 757424"/>
              <a:gd name="connsiteY9" fmla="*/ 255383 h 292756"/>
              <a:gd name="connsiteX10" fmla="*/ 159426 w 757424"/>
              <a:gd name="connsiteY10" fmla="*/ 279495 h 292756"/>
              <a:gd name="connsiteX11" fmla="*/ 235552 w 757424"/>
              <a:gd name="connsiteY11" fmla="*/ 285737 h 292756"/>
              <a:gd name="connsiteX12" fmla="*/ 289324 w 757424"/>
              <a:gd name="connsiteY12" fmla="*/ 286530 h 292756"/>
              <a:gd name="connsiteX13" fmla="*/ 356423 w 757424"/>
              <a:gd name="connsiteY13" fmla="*/ 291541 h 292756"/>
              <a:gd name="connsiteX14" fmla="*/ 508034 w 757424"/>
              <a:gd name="connsiteY14" fmla="*/ 286803 h 292756"/>
              <a:gd name="connsiteX15" fmla="*/ 569626 w 757424"/>
              <a:gd name="connsiteY15" fmla="*/ 277328 h 292756"/>
              <a:gd name="connsiteX16" fmla="*/ 617891 w 757424"/>
              <a:gd name="connsiteY16" fmla="*/ 268373 h 292756"/>
              <a:gd name="connsiteX17" fmla="*/ 635955 w 757424"/>
              <a:gd name="connsiteY17" fmla="*/ 248901 h 292756"/>
              <a:gd name="connsiteX18" fmla="*/ 664382 w 757424"/>
              <a:gd name="connsiteY18" fmla="*/ 229950 h 292756"/>
              <a:gd name="connsiteX19" fmla="*/ 666693 w 757424"/>
              <a:gd name="connsiteY19" fmla="*/ 217845 h 292756"/>
              <a:gd name="connsiteX20" fmla="*/ 676939 w 757424"/>
              <a:gd name="connsiteY20" fmla="*/ 180215 h 292756"/>
              <a:gd name="connsiteX21" fmla="*/ 713505 w 757424"/>
              <a:gd name="connsiteY21" fmla="*/ 87815 h 292756"/>
              <a:gd name="connsiteX22" fmla="*/ 746785 w 757424"/>
              <a:gd name="connsiteY22" fmla="*/ 23418 h 292756"/>
              <a:gd name="connsiteX23" fmla="*/ 757424 w 757424"/>
              <a:gd name="connsiteY23" fmla="*/ 6576 h 292756"/>
              <a:gd name="connsiteX24" fmla="*/ 710889 w 757424"/>
              <a:gd name="connsiteY24" fmla="*/ 5150 h 292756"/>
              <a:gd name="connsiteX25" fmla="*/ 666199 w 757424"/>
              <a:gd name="connsiteY25" fmla="*/ 12244 h 292756"/>
              <a:gd name="connsiteX26" fmla="*/ 577052 w 757424"/>
              <a:gd name="connsiteY26" fmla="*/ 19612 h 292756"/>
              <a:gd name="connsiteX27" fmla="*/ 536345 w 757424"/>
              <a:gd name="connsiteY27" fmla="*/ 23048 h 292756"/>
              <a:gd name="connsiteX28" fmla="*/ 522131 w 757424"/>
              <a:gd name="connsiteY28" fmla="*/ 19898 h 292756"/>
              <a:gd name="connsiteX29" fmla="*/ 512772 w 757424"/>
              <a:gd name="connsiteY29" fmla="*/ 16748 h 292756"/>
              <a:gd name="connsiteX30" fmla="*/ 498558 w 757424"/>
              <a:gd name="connsiteY30" fmla="*/ 21485 h 292756"/>
              <a:gd name="connsiteX31" fmla="*/ 84 w 757424"/>
              <a:gd name="connsiteY31" fmla="*/ 6751 h 292756"/>
              <a:gd name="connsiteX0" fmla="*/ 34724 w 792064"/>
              <a:gd name="connsiteY0" fmla="*/ 4361 h 290366"/>
              <a:gd name="connsiteX1" fmla="*/ 48457 w 792064"/>
              <a:gd name="connsiteY1" fmla="*/ 48296 h 290366"/>
              <a:gd name="connsiteX2" fmla="*/ 97318 w 792064"/>
              <a:gd name="connsiteY2" fmla="*/ 99638 h 290366"/>
              <a:gd name="connsiteX3" fmla="*/ 106794 w 792064"/>
              <a:gd name="connsiteY3" fmla="*/ 128065 h 290366"/>
              <a:gd name="connsiteX4" fmla="*/ 105922 w 792064"/>
              <a:gd name="connsiteY4" fmla="*/ 149822 h 290366"/>
              <a:gd name="connsiteX5" fmla="*/ 106983 w 792064"/>
              <a:gd name="connsiteY5" fmla="*/ 178249 h 290366"/>
              <a:gd name="connsiteX6" fmla="*/ 125745 w 792064"/>
              <a:gd name="connsiteY6" fmla="*/ 213346 h 290366"/>
              <a:gd name="connsiteX7" fmla="*/ 114713 w 792064"/>
              <a:gd name="connsiteY7" fmla="*/ 219146 h 290366"/>
              <a:gd name="connsiteX8" fmla="*/ 148752 w 792064"/>
              <a:gd name="connsiteY8" fmla="*/ 242644 h 290366"/>
              <a:gd name="connsiteX9" fmla="*/ 160159 w 792064"/>
              <a:gd name="connsiteY9" fmla="*/ 252993 h 290366"/>
              <a:gd name="connsiteX10" fmla="*/ 194066 w 792064"/>
              <a:gd name="connsiteY10" fmla="*/ 277105 h 290366"/>
              <a:gd name="connsiteX11" fmla="*/ 270192 w 792064"/>
              <a:gd name="connsiteY11" fmla="*/ 283347 h 290366"/>
              <a:gd name="connsiteX12" fmla="*/ 323964 w 792064"/>
              <a:gd name="connsiteY12" fmla="*/ 284140 h 290366"/>
              <a:gd name="connsiteX13" fmla="*/ 391063 w 792064"/>
              <a:gd name="connsiteY13" fmla="*/ 289151 h 290366"/>
              <a:gd name="connsiteX14" fmla="*/ 542674 w 792064"/>
              <a:gd name="connsiteY14" fmla="*/ 284413 h 290366"/>
              <a:gd name="connsiteX15" fmla="*/ 604266 w 792064"/>
              <a:gd name="connsiteY15" fmla="*/ 274938 h 290366"/>
              <a:gd name="connsiteX16" fmla="*/ 652531 w 792064"/>
              <a:gd name="connsiteY16" fmla="*/ 265983 h 290366"/>
              <a:gd name="connsiteX17" fmla="*/ 670595 w 792064"/>
              <a:gd name="connsiteY17" fmla="*/ 246511 h 290366"/>
              <a:gd name="connsiteX18" fmla="*/ 699022 w 792064"/>
              <a:gd name="connsiteY18" fmla="*/ 227560 h 290366"/>
              <a:gd name="connsiteX19" fmla="*/ 701333 w 792064"/>
              <a:gd name="connsiteY19" fmla="*/ 215455 h 290366"/>
              <a:gd name="connsiteX20" fmla="*/ 711579 w 792064"/>
              <a:gd name="connsiteY20" fmla="*/ 177825 h 290366"/>
              <a:gd name="connsiteX21" fmla="*/ 748145 w 792064"/>
              <a:gd name="connsiteY21" fmla="*/ 85425 h 290366"/>
              <a:gd name="connsiteX22" fmla="*/ 781425 w 792064"/>
              <a:gd name="connsiteY22" fmla="*/ 21028 h 290366"/>
              <a:gd name="connsiteX23" fmla="*/ 792064 w 792064"/>
              <a:gd name="connsiteY23" fmla="*/ 4186 h 290366"/>
              <a:gd name="connsiteX24" fmla="*/ 745529 w 792064"/>
              <a:gd name="connsiteY24" fmla="*/ 2760 h 290366"/>
              <a:gd name="connsiteX25" fmla="*/ 700839 w 792064"/>
              <a:gd name="connsiteY25" fmla="*/ 9854 h 290366"/>
              <a:gd name="connsiteX26" fmla="*/ 611692 w 792064"/>
              <a:gd name="connsiteY26" fmla="*/ 17222 h 290366"/>
              <a:gd name="connsiteX27" fmla="*/ 570985 w 792064"/>
              <a:gd name="connsiteY27" fmla="*/ 20658 h 290366"/>
              <a:gd name="connsiteX28" fmla="*/ 556771 w 792064"/>
              <a:gd name="connsiteY28" fmla="*/ 17508 h 290366"/>
              <a:gd name="connsiteX29" fmla="*/ 547412 w 792064"/>
              <a:gd name="connsiteY29" fmla="*/ 14358 h 290366"/>
              <a:gd name="connsiteX30" fmla="*/ 533198 w 792064"/>
              <a:gd name="connsiteY30" fmla="*/ 19095 h 290366"/>
              <a:gd name="connsiteX31" fmla="*/ 34724 w 792064"/>
              <a:gd name="connsiteY31" fmla="*/ 4361 h 290366"/>
              <a:gd name="connsiteX0" fmla="*/ 34318 w 791658"/>
              <a:gd name="connsiteY0" fmla="*/ 4361 h 290366"/>
              <a:gd name="connsiteX1" fmla="*/ 48051 w 791658"/>
              <a:gd name="connsiteY1" fmla="*/ 48296 h 290366"/>
              <a:gd name="connsiteX2" fmla="*/ 85010 w 791658"/>
              <a:gd name="connsiteY2" fmla="*/ 99638 h 290366"/>
              <a:gd name="connsiteX3" fmla="*/ 106388 w 791658"/>
              <a:gd name="connsiteY3" fmla="*/ 128065 h 290366"/>
              <a:gd name="connsiteX4" fmla="*/ 105516 w 791658"/>
              <a:gd name="connsiteY4" fmla="*/ 149822 h 290366"/>
              <a:gd name="connsiteX5" fmla="*/ 106577 w 791658"/>
              <a:gd name="connsiteY5" fmla="*/ 178249 h 290366"/>
              <a:gd name="connsiteX6" fmla="*/ 125339 w 791658"/>
              <a:gd name="connsiteY6" fmla="*/ 213346 h 290366"/>
              <a:gd name="connsiteX7" fmla="*/ 114307 w 791658"/>
              <a:gd name="connsiteY7" fmla="*/ 219146 h 290366"/>
              <a:gd name="connsiteX8" fmla="*/ 148346 w 791658"/>
              <a:gd name="connsiteY8" fmla="*/ 242644 h 290366"/>
              <a:gd name="connsiteX9" fmla="*/ 159753 w 791658"/>
              <a:gd name="connsiteY9" fmla="*/ 252993 h 290366"/>
              <a:gd name="connsiteX10" fmla="*/ 193660 w 791658"/>
              <a:gd name="connsiteY10" fmla="*/ 277105 h 290366"/>
              <a:gd name="connsiteX11" fmla="*/ 269786 w 791658"/>
              <a:gd name="connsiteY11" fmla="*/ 283347 h 290366"/>
              <a:gd name="connsiteX12" fmla="*/ 323558 w 791658"/>
              <a:gd name="connsiteY12" fmla="*/ 284140 h 290366"/>
              <a:gd name="connsiteX13" fmla="*/ 390657 w 791658"/>
              <a:gd name="connsiteY13" fmla="*/ 289151 h 290366"/>
              <a:gd name="connsiteX14" fmla="*/ 542268 w 791658"/>
              <a:gd name="connsiteY14" fmla="*/ 284413 h 290366"/>
              <a:gd name="connsiteX15" fmla="*/ 603860 w 791658"/>
              <a:gd name="connsiteY15" fmla="*/ 274938 h 290366"/>
              <a:gd name="connsiteX16" fmla="*/ 652125 w 791658"/>
              <a:gd name="connsiteY16" fmla="*/ 265983 h 290366"/>
              <a:gd name="connsiteX17" fmla="*/ 670189 w 791658"/>
              <a:gd name="connsiteY17" fmla="*/ 246511 h 290366"/>
              <a:gd name="connsiteX18" fmla="*/ 698616 w 791658"/>
              <a:gd name="connsiteY18" fmla="*/ 227560 h 290366"/>
              <a:gd name="connsiteX19" fmla="*/ 700927 w 791658"/>
              <a:gd name="connsiteY19" fmla="*/ 215455 h 290366"/>
              <a:gd name="connsiteX20" fmla="*/ 711173 w 791658"/>
              <a:gd name="connsiteY20" fmla="*/ 177825 h 290366"/>
              <a:gd name="connsiteX21" fmla="*/ 747739 w 791658"/>
              <a:gd name="connsiteY21" fmla="*/ 85425 h 290366"/>
              <a:gd name="connsiteX22" fmla="*/ 781019 w 791658"/>
              <a:gd name="connsiteY22" fmla="*/ 21028 h 290366"/>
              <a:gd name="connsiteX23" fmla="*/ 791658 w 791658"/>
              <a:gd name="connsiteY23" fmla="*/ 4186 h 290366"/>
              <a:gd name="connsiteX24" fmla="*/ 745123 w 791658"/>
              <a:gd name="connsiteY24" fmla="*/ 2760 h 290366"/>
              <a:gd name="connsiteX25" fmla="*/ 700433 w 791658"/>
              <a:gd name="connsiteY25" fmla="*/ 9854 h 290366"/>
              <a:gd name="connsiteX26" fmla="*/ 611286 w 791658"/>
              <a:gd name="connsiteY26" fmla="*/ 17222 h 290366"/>
              <a:gd name="connsiteX27" fmla="*/ 570579 w 791658"/>
              <a:gd name="connsiteY27" fmla="*/ 20658 h 290366"/>
              <a:gd name="connsiteX28" fmla="*/ 556365 w 791658"/>
              <a:gd name="connsiteY28" fmla="*/ 17508 h 290366"/>
              <a:gd name="connsiteX29" fmla="*/ 547006 w 791658"/>
              <a:gd name="connsiteY29" fmla="*/ 14358 h 290366"/>
              <a:gd name="connsiteX30" fmla="*/ 532792 w 791658"/>
              <a:gd name="connsiteY30" fmla="*/ 19095 h 290366"/>
              <a:gd name="connsiteX31" fmla="*/ 34318 w 791658"/>
              <a:gd name="connsiteY31" fmla="*/ 4361 h 290366"/>
              <a:gd name="connsiteX0" fmla="*/ 34318 w 791658"/>
              <a:gd name="connsiteY0" fmla="*/ 4361 h 290366"/>
              <a:gd name="connsiteX1" fmla="*/ 48051 w 791658"/>
              <a:gd name="connsiteY1" fmla="*/ 48296 h 290366"/>
              <a:gd name="connsiteX2" fmla="*/ 85010 w 791658"/>
              <a:gd name="connsiteY2" fmla="*/ 99638 h 290366"/>
              <a:gd name="connsiteX3" fmla="*/ 94486 w 791658"/>
              <a:gd name="connsiteY3" fmla="*/ 129380 h 290366"/>
              <a:gd name="connsiteX4" fmla="*/ 105516 w 791658"/>
              <a:gd name="connsiteY4" fmla="*/ 149822 h 290366"/>
              <a:gd name="connsiteX5" fmla="*/ 106577 w 791658"/>
              <a:gd name="connsiteY5" fmla="*/ 178249 h 290366"/>
              <a:gd name="connsiteX6" fmla="*/ 125339 w 791658"/>
              <a:gd name="connsiteY6" fmla="*/ 213346 h 290366"/>
              <a:gd name="connsiteX7" fmla="*/ 114307 w 791658"/>
              <a:gd name="connsiteY7" fmla="*/ 219146 h 290366"/>
              <a:gd name="connsiteX8" fmla="*/ 148346 w 791658"/>
              <a:gd name="connsiteY8" fmla="*/ 242644 h 290366"/>
              <a:gd name="connsiteX9" fmla="*/ 159753 w 791658"/>
              <a:gd name="connsiteY9" fmla="*/ 252993 h 290366"/>
              <a:gd name="connsiteX10" fmla="*/ 193660 w 791658"/>
              <a:gd name="connsiteY10" fmla="*/ 277105 h 290366"/>
              <a:gd name="connsiteX11" fmla="*/ 269786 w 791658"/>
              <a:gd name="connsiteY11" fmla="*/ 283347 h 290366"/>
              <a:gd name="connsiteX12" fmla="*/ 323558 w 791658"/>
              <a:gd name="connsiteY12" fmla="*/ 284140 h 290366"/>
              <a:gd name="connsiteX13" fmla="*/ 390657 w 791658"/>
              <a:gd name="connsiteY13" fmla="*/ 289151 h 290366"/>
              <a:gd name="connsiteX14" fmla="*/ 542268 w 791658"/>
              <a:gd name="connsiteY14" fmla="*/ 284413 h 290366"/>
              <a:gd name="connsiteX15" fmla="*/ 603860 w 791658"/>
              <a:gd name="connsiteY15" fmla="*/ 274938 h 290366"/>
              <a:gd name="connsiteX16" fmla="*/ 652125 w 791658"/>
              <a:gd name="connsiteY16" fmla="*/ 265983 h 290366"/>
              <a:gd name="connsiteX17" fmla="*/ 670189 w 791658"/>
              <a:gd name="connsiteY17" fmla="*/ 246511 h 290366"/>
              <a:gd name="connsiteX18" fmla="*/ 698616 w 791658"/>
              <a:gd name="connsiteY18" fmla="*/ 227560 h 290366"/>
              <a:gd name="connsiteX19" fmla="*/ 700927 w 791658"/>
              <a:gd name="connsiteY19" fmla="*/ 215455 h 290366"/>
              <a:gd name="connsiteX20" fmla="*/ 711173 w 791658"/>
              <a:gd name="connsiteY20" fmla="*/ 177825 h 290366"/>
              <a:gd name="connsiteX21" fmla="*/ 747739 w 791658"/>
              <a:gd name="connsiteY21" fmla="*/ 85425 h 290366"/>
              <a:gd name="connsiteX22" fmla="*/ 781019 w 791658"/>
              <a:gd name="connsiteY22" fmla="*/ 21028 h 290366"/>
              <a:gd name="connsiteX23" fmla="*/ 791658 w 791658"/>
              <a:gd name="connsiteY23" fmla="*/ 4186 h 290366"/>
              <a:gd name="connsiteX24" fmla="*/ 745123 w 791658"/>
              <a:gd name="connsiteY24" fmla="*/ 2760 h 290366"/>
              <a:gd name="connsiteX25" fmla="*/ 700433 w 791658"/>
              <a:gd name="connsiteY25" fmla="*/ 9854 h 290366"/>
              <a:gd name="connsiteX26" fmla="*/ 611286 w 791658"/>
              <a:gd name="connsiteY26" fmla="*/ 17222 h 290366"/>
              <a:gd name="connsiteX27" fmla="*/ 570579 w 791658"/>
              <a:gd name="connsiteY27" fmla="*/ 20658 h 290366"/>
              <a:gd name="connsiteX28" fmla="*/ 556365 w 791658"/>
              <a:gd name="connsiteY28" fmla="*/ 17508 h 290366"/>
              <a:gd name="connsiteX29" fmla="*/ 547006 w 791658"/>
              <a:gd name="connsiteY29" fmla="*/ 14358 h 290366"/>
              <a:gd name="connsiteX30" fmla="*/ 532792 w 791658"/>
              <a:gd name="connsiteY30" fmla="*/ 19095 h 290366"/>
              <a:gd name="connsiteX31" fmla="*/ 34318 w 791658"/>
              <a:gd name="connsiteY31" fmla="*/ 4361 h 290366"/>
              <a:gd name="connsiteX0" fmla="*/ 34050 w 791390"/>
              <a:gd name="connsiteY0" fmla="*/ 4361 h 290366"/>
              <a:gd name="connsiteX1" fmla="*/ 47783 w 791390"/>
              <a:gd name="connsiteY1" fmla="*/ 48296 h 290366"/>
              <a:gd name="connsiteX2" fmla="*/ 76808 w 791390"/>
              <a:gd name="connsiteY2" fmla="*/ 98323 h 290366"/>
              <a:gd name="connsiteX3" fmla="*/ 94218 w 791390"/>
              <a:gd name="connsiteY3" fmla="*/ 129380 h 290366"/>
              <a:gd name="connsiteX4" fmla="*/ 105248 w 791390"/>
              <a:gd name="connsiteY4" fmla="*/ 149822 h 290366"/>
              <a:gd name="connsiteX5" fmla="*/ 106309 w 791390"/>
              <a:gd name="connsiteY5" fmla="*/ 178249 h 290366"/>
              <a:gd name="connsiteX6" fmla="*/ 125071 w 791390"/>
              <a:gd name="connsiteY6" fmla="*/ 213346 h 290366"/>
              <a:gd name="connsiteX7" fmla="*/ 114039 w 791390"/>
              <a:gd name="connsiteY7" fmla="*/ 219146 h 290366"/>
              <a:gd name="connsiteX8" fmla="*/ 148078 w 791390"/>
              <a:gd name="connsiteY8" fmla="*/ 242644 h 290366"/>
              <a:gd name="connsiteX9" fmla="*/ 159485 w 791390"/>
              <a:gd name="connsiteY9" fmla="*/ 252993 h 290366"/>
              <a:gd name="connsiteX10" fmla="*/ 193392 w 791390"/>
              <a:gd name="connsiteY10" fmla="*/ 277105 h 290366"/>
              <a:gd name="connsiteX11" fmla="*/ 269518 w 791390"/>
              <a:gd name="connsiteY11" fmla="*/ 283347 h 290366"/>
              <a:gd name="connsiteX12" fmla="*/ 323290 w 791390"/>
              <a:gd name="connsiteY12" fmla="*/ 284140 h 290366"/>
              <a:gd name="connsiteX13" fmla="*/ 390389 w 791390"/>
              <a:gd name="connsiteY13" fmla="*/ 289151 h 290366"/>
              <a:gd name="connsiteX14" fmla="*/ 542000 w 791390"/>
              <a:gd name="connsiteY14" fmla="*/ 284413 h 290366"/>
              <a:gd name="connsiteX15" fmla="*/ 603592 w 791390"/>
              <a:gd name="connsiteY15" fmla="*/ 274938 h 290366"/>
              <a:gd name="connsiteX16" fmla="*/ 651857 w 791390"/>
              <a:gd name="connsiteY16" fmla="*/ 265983 h 290366"/>
              <a:gd name="connsiteX17" fmla="*/ 669921 w 791390"/>
              <a:gd name="connsiteY17" fmla="*/ 246511 h 290366"/>
              <a:gd name="connsiteX18" fmla="*/ 698348 w 791390"/>
              <a:gd name="connsiteY18" fmla="*/ 227560 h 290366"/>
              <a:gd name="connsiteX19" fmla="*/ 700659 w 791390"/>
              <a:gd name="connsiteY19" fmla="*/ 215455 h 290366"/>
              <a:gd name="connsiteX20" fmla="*/ 710905 w 791390"/>
              <a:gd name="connsiteY20" fmla="*/ 177825 h 290366"/>
              <a:gd name="connsiteX21" fmla="*/ 747471 w 791390"/>
              <a:gd name="connsiteY21" fmla="*/ 85425 h 290366"/>
              <a:gd name="connsiteX22" fmla="*/ 780751 w 791390"/>
              <a:gd name="connsiteY22" fmla="*/ 21028 h 290366"/>
              <a:gd name="connsiteX23" fmla="*/ 791390 w 791390"/>
              <a:gd name="connsiteY23" fmla="*/ 4186 h 290366"/>
              <a:gd name="connsiteX24" fmla="*/ 744855 w 791390"/>
              <a:gd name="connsiteY24" fmla="*/ 2760 h 290366"/>
              <a:gd name="connsiteX25" fmla="*/ 700165 w 791390"/>
              <a:gd name="connsiteY25" fmla="*/ 9854 h 290366"/>
              <a:gd name="connsiteX26" fmla="*/ 611018 w 791390"/>
              <a:gd name="connsiteY26" fmla="*/ 17222 h 290366"/>
              <a:gd name="connsiteX27" fmla="*/ 570311 w 791390"/>
              <a:gd name="connsiteY27" fmla="*/ 20658 h 290366"/>
              <a:gd name="connsiteX28" fmla="*/ 556097 w 791390"/>
              <a:gd name="connsiteY28" fmla="*/ 17508 h 290366"/>
              <a:gd name="connsiteX29" fmla="*/ 546738 w 791390"/>
              <a:gd name="connsiteY29" fmla="*/ 14358 h 290366"/>
              <a:gd name="connsiteX30" fmla="*/ 532524 w 791390"/>
              <a:gd name="connsiteY30" fmla="*/ 19095 h 290366"/>
              <a:gd name="connsiteX31" fmla="*/ 34050 w 791390"/>
              <a:gd name="connsiteY31" fmla="*/ 4361 h 290366"/>
              <a:gd name="connsiteX0" fmla="*/ 34050 w 791390"/>
              <a:gd name="connsiteY0" fmla="*/ 4361 h 290366"/>
              <a:gd name="connsiteX1" fmla="*/ 47783 w 791390"/>
              <a:gd name="connsiteY1" fmla="*/ 48296 h 290366"/>
              <a:gd name="connsiteX2" fmla="*/ 76808 w 791390"/>
              <a:gd name="connsiteY2" fmla="*/ 98323 h 290366"/>
              <a:gd name="connsiteX3" fmla="*/ 94218 w 791390"/>
              <a:gd name="connsiteY3" fmla="*/ 129380 h 290366"/>
              <a:gd name="connsiteX4" fmla="*/ 105248 w 791390"/>
              <a:gd name="connsiteY4" fmla="*/ 149822 h 290366"/>
              <a:gd name="connsiteX5" fmla="*/ 106309 w 791390"/>
              <a:gd name="connsiteY5" fmla="*/ 178249 h 290366"/>
              <a:gd name="connsiteX6" fmla="*/ 125071 w 791390"/>
              <a:gd name="connsiteY6" fmla="*/ 213346 h 290366"/>
              <a:gd name="connsiteX7" fmla="*/ 129909 w 791390"/>
              <a:gd name="connsiteY7" fmla="*/ 229664 h 290366"/>
              <a:gd name="connsiteX8" fmla="*/ 148078 w 791390"/>
              <a:gd name="connsiteY8" fmla="*/ 242644 h 290366"/>
              <a:gd name="connsiteX9" fmla="*/ 159485 w 791390"/>
              <a:gd name="connsiteY9" fmla="*/ 252993 h 290366"/>
              <a:gd name="connsiteX10" fmla="*/ 193392 w 791390"/>
              <a:gd name="connsiteY10" fmla="*/ 277105 h 290366"/>
              <a:gd name="connsiteX11" fmla="*/ 269518 w 791390"/>
              <a:gd name="connsiteY11" fmla="*/ 283347 h 290366"/>
              <a:gd name="connsiteX12" fmla="*/ 323290 w 791390"/>
              <a:gd name="connsiteY12" fmla="*/ 284140 h 290366"/>
              <a:gd name="connsiteX13" fmla="*/ 390389 w 791390"/>
              <a:gd name="connsiteY13" fmla="*/ 289151 h 290366"/>
              <a:gd name="connsiteX14" fmla="*/ 542000 w 791390"/>
              <a:gd name="connsiteY14" fmla="*/ 284413 h 290366"/>
              <a:gd name="connsiteX15" fmla="*/ 603592 w 791390"/>
              <a:gd name="connsiteY15" fmla="*/ 274938 h 290366"/>
              <a:gd name="connsiteX16" fmla="*/ 651857 w 791390"/>
              <a:gd name="connsiteY16" fmla="*/ 265983 h 290366"/>
              <a:gd name="connsiteX17" fmla="*/ 669921 w 791390"/>
              <a:gd name="connsiteY17" fmla="*/ 246511 h 290366"/>
              <a:gd name="connsiteX18" fmla="*/ 698348 w 791390"/>
              <a:gd name="connsiteY18" fmla="*/ 227560 h 290366"/>
              <a:gd name="connsiteX19" fmla="*/ 700659 w 791390"/>
              <a:gd name="connsiteY19" fmla="*/ 215455 h 290366"/>
              <a:gd name="connsiteX20" fmla="*/ 710905 w 791390"/>
              <a:gd name="connsiteY20" fmla="*/ 177825 h 290366"/>
              <a:gd name="connsiteX21" fmla="*/ 747471 w 791390"/>
              <a:gd name="connsiteY21" fmla="*/ 85425 h 290366"/>
              <a:gd name="connsiteX22" fmla="*/ 780751 w 791390"/>
              <a:gd name="connsiteY22" fmla="*/ 21028 h 290366"/>
              <a:gd name="connsiteX23" fmla="*/ 791390 w 791390"/>
              <a:gd name="connsiteY23" fmla="*/ 4186 h 290366"/>
              <a:gd name="connsiteX24" fmla="*/ 744855 w 791390"/>
              <a:gd name="connsiteY24" fmla="*/ 2760 h 290366"/>
              <a:gd name="connsiteX25" fmla="*/ 700165 w 791390"/>
              <a:gd name="connsiteY25" fmla="*/ 9854 h 290366"/>
              <a:gd name="connsiteX26" fmla="*/ 611018 w 791390"/>
              <a:gd name="connsiteY26" fmla="*/ 17222 h 290366"/>
              <a:gd name="connsiteX27" fmla="*/ 570311 w 791390"/>
              <a:gd name="connsiteY27" fmla="*/ 20658 h 290366"/>
              <a:gd name="connsiteX28" fmla="*/ 556097 w 791390"/>
              <a:gd name="connsiteY28" fmla="*/ 17508 h 290366"/>
              <a:gd name="connsiteX29" fmla="*/ 546738 w 791390"/>
              <a:gd name="connsiteY29" fmla="*/ 14358 h 290366"/>
              <a:gd name="connsiteX30" fmla="*/ 532524 w 791390"/>
              <a:gd name="connsiteY30" fmla="*/ 19095 h 290366"/>
              <a:gd name="connsiteX31" fmla="*/ 34050 w 791390"/>
              <a:gd name="connsiteY31" fmla="*/ 4361 h 290366"/>
              <a:gd name="connsiteX0" fmla="*/ 1357 w 758697"/>
              <a:gd name="connsiteY0" fmla="*/ 4361 h 290366"/>
              <a:gd name="connsiteX1" fmla="*/ 15090 w 758697"/>
              <a:gd name="connsiteY1" fmla="*/ 48296 h 290366"/>
              <a:gd name="connsiteX2" fmla="*/ 44115 w 758697"/>
              <a:gd name="connsiteY2" fmla="*/ 98323 h 290366"/>
              <a:gd name="connsiteX3" fmla="*/ 61525 w 758697"/>
              <a:gd name="connsiteY3" fmla="*/ 129380 h 290366"/>
              <a:gd name="connsiteX4" fmla="*/ 72555 w 758697"/>
              <a:gd name="connsiteY4" fmla="*/ 149822 h 290366"/>
              <a:gd name="connsiteX5" fmla="*/ 73616 w 758697"/>
              <a:gd name="connsiteY5" fmla="*/ 178249 h 290366"/>
              <a:gd name="connsiteX6" fmla="*/ 92378 w 758697"/>
              <a:gd name="connsiteY6" fmla="*/ 213346 h 290366"/>
              <a:gd name="connsiteX7" fmla="*/ 97216 w 758697"/>
              <a:gd name="connsiteY7" fmla="*/ 229664 h 290366"/>
              <a:gd name="connsiteX8" fmla="*/ 115385 w 758697"/>
              <a:gd name="connsiteY8" fmla="*/ 242644 h 290366"/>
              <a:gd name="connsiteX9" fmla="*/ 126792 w 758697"/>
              <a:gd name="connsiteY9" fmla="*/ 252993 h 290366"/>
              <a:gd name="connsiteX10" fmla="*/ 160699 w 758697"/>
              <a:gd name="connsiteY10" fmla="*/ 277105 h 290366"/>
              <a:gd name="connsiteX11" fmla="*/ 236825 w 758697"/>
              <a:gd name="connsiteY11" fmla="*/ 283347 h 290366"/>
              <a:gd name="connsiteX12" fmla="*/ 290597 w 758697"/>
              <a:gd name="connsiteY12" fmla="*/ 284140 h 290366"/>
              <a:gd name="connsiteX13" fmla="*/ 357696 w 758697"/>
              <a:gd name="connsiteY13" fmla="*/ 289151 h 290366"/>
              <a:gd name="connsiteX14" fmla="*/ 509307 w 758697"/>
              <a:gd name="connsiteY14" fmla="*/ 284413 h 290366"/>
              <a:gd name="connsiteX15" fmla="*/ 570899 w 758697"/>
              <a:gd name="connsiteY15" fmla="*/ 274938 h 290366"/>
              <a:gd name="connsiteX16" fmla="*/ 619164 w 758697"/>
              <a:gd name="connsiteY16" fmla="*/ 265983 h 290366"/>
              <a:gd name="connsiteX17" fmla="*/ 637228 w 758697"/>
              <a:gd name="connsiteY17" fmla="*/ 246511 h 290366"/>
              <a:gd name="connsiteX18" fmla="*/ 665655 w 758697"/>
              <a:gd name="connsiteY18" fmla="*/ 227560 h 290366"/>
              <a:gd name="connsiteX19" fmla="*/ 667966 w 758697"/>
              <a:gd name="connsiteY19" fmla="*/ 215455 h 290366"/>
              <a:gd name="connsiteX20" fmla="*/ 678212 w 758697"/>
              <a:gd name="connsiteY20" fmla="*/ 177825 h 290366"/>
              <a:gd name="connsiteX21" fmla="*/ 714778 w 758697"/>
              <a:gd name="connsiteY21" fmla="*/ 85425 h 290366"/>
              <a:gd name="connsiteX22" fmla="*/ 748058 w 758697"/>
              <a:gd name="connsiteY22" fmla="*/ 21028 h 290366"/>
              <a:gd name="connsiteX23" fmla="*/ 758697 w 758697"/>
              <a:gd name="connsiteY23" fmla="*/ 4186 h 290366"/>
              <a:gd name="connsiteX24" fmla="*/ 712162 w 758697"/>
              <a:gd name="connsiteY24" fmla="*/ 2760 h 290366"/>
              <a:gd name="connsiteX25" fmla="*/ 667472 w 758697"/>
              <a:gd name="connsiteY25" fmla="*/ 9854 h 290366"/>
              <a:gd name="connsiteX26" fmla="*/ 578325 w 758697"/>
              <a:gd name="connsiteY26" fmla="*/ 17222 h 290366"/>
              <a:gd name="connsiteX27" fmla="*/ 537618 w 758697"/>
              <a:gd name="connsiteY27" fmla="*/ 20658 h 290366"/>
              <a:gd name="connsiteX28" fmla="*/ 523404 w 758697"/>
              <a:gd name="connsiteY28" fmla="*/ 17508 h 290366"/>
              <a:gd name="connsiteX29" fmla="*/ 514045 w 758697"/>
              <a:gd name="connsiteY29" fmla="*/ 14358 h 290366"/>
              <a:gd name="connsiteX30" fmla="*/ 499831 w 758697"/>
              <a:gd name="connsiteY30" fmla="*/ 19095 h 290366"/>
              <a:gd name="connsiteX31" fmla="*/ 1357 w 758697"/>
              <a:gd name="connsiteY31" fmla="*/ 4361 h 290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58697" h="290366">
                <a:moveTo>
                  <a:pt x="1357" y="4361"/>
                </a:moveTo>
                <a:cubicBezTo>
                  <a:pt x="-4048" y="9228"/>
                  <a:pt x="7964" y="32636"/>
                  <a:pt x="15090" y="48296"/>
                </a:cubicBezTo>
                <a:cubicBezTo>
                  <a:pt x="22216" y="63956"/>
                  <a:pt x="36376" y="84809"/>
                  <a:pt x="44115" y="98323"/>
                </a:cubicBezTo>
                <a:cubicBezTo>
                  <a:pt x="51854" y="111837"/>
                  <a:pt x="56785" y="120797"/>
                  <a:pt x="61525" y="129380"/>
                </a:cubicBezTo>
                <a:cubicBezTo>
                  <a:pt x="66265" y="137963"/>
                  <a:pt x="70540" y="141677"/>
                  <a:pt x="72555" y="149822"/>
                </a:cubicBezTo>
                <a:cubicBezTo>
                  <a:pt x="74570" y="157967"/>
                  <a:pt x="70312" y="167662"/>
                  <a:pt x="73616" y="178249"/>
                </a:cubicBezTo>
                <a:cubicBezTo>
                  <a:pt x="76920" y="188836"/>
                  <a:pt x="88445" y="204777"/>
                  <a:pt x="92378" y="213346"/>
                </a:cubicBezTo>
                <a:cubicBezTo>
                  <a:pt x="96311" y="221915"/>
                  <a:pt x="93382" y="224781"/>
                  <a:pt x="97216" y="229664"/>
                </a:cubicBezTo>
                <a:cubicBezTo>
                  <a:pt x="101050" y="234547"/>
                  <a:pt x="110456" y="238756"/>
                  <a:pt x="115385" y="242644"/>
                </a:cubicBezTo>
                <a:cubicBezTo>
                  <a:pt x="120314" y="246532"/>
                  <a:pt x="119240" y="247250"/>
                  <a:pt x="126792" y="252993"/>
                </a:cubicBezTo>
                <a:cubicBezTo>
                  <a:pt x="134344" y="258736"/>
                  <a:pt x="118469" y="263064"/>
                  <a:pt x="160699" y="277105"/>
                </a:cubicBezTo>
                <a:cubicBezTo>
                  <a:pt x="169158" y="282744"/>
                  <a:pt x="215175" y="282175"/>
                  <a:pt x="236825" y="283347"/>
                </a:cubicBezTo>
                <a:cubicBezTo>
                  <a:pt x="258475" y="284520"/>
                  <a:pt x="277963" y="282561"/>
                  <a:pt x="290597" y="284140"/>
                </a:cubicBezTo>
                <a:cubicBezTo>
                  <a:pt x="332591" y="298137"/>
                  <a:pt x="305129" y="283310"/>
                  <a:pt x="357696" y="289151"/>
                </a:cubicBezTo>
                <a:cubicBezTo>
                  <a:pt x="408233" y="287572"/>
                  <a:pt x="473773" y="286782"/>
                  <a:pt x="509307" y="284413"/>
                </a:cubicBezTo>
                <a:cubicBezTo>
                  <a:pt x="544841" y="282044"/>
                  <a:pt x="552590" y="278010"/>
                  <a:pt x="570899" y="274938"/>
                </a:cubicBezTo>
                <a:cubicBezTo>
                  <a:pt x="589208" y="271866"/>
                  <a:pt x="608109" y="270721"/>
                  <a:pt x="619164" y="265983"/>
                </a:cubicBezTo>
                <a:cubicBezTo>
                  <a:pt x="630219" y="261245"/>
                  <a:pt x="616503" y="251693"/>
                  <a:pt x="637228" y="246511"/>
                </a:cubicBezTo>
                <a:cubicBezTo>
                  <a:pt x="646704" y="240194"/>
                  <a:pt x="660532" y="232736"/>
                  <a:pt x="665655" y="227560"/>
                </a:cubicBezTo>
                <a:cubicBezTo>
                  <a:pt x="670778" y="222384"/>
                  <a:pt x="665873" y="223744"/>
                  <a:pt x="667966" y="215455"/>
                </a:cubicBezTo>
                <a:cubicBezTo>
                  <a:pt x="670059" y="207166"/>
                  <a:pt x="670410" y="199497"/>
                  <a:pt x="678212" y="177825"/>
                </a:cubicBezTo>
                <a:cubicBezTo>
                  <a:pt x="686014" y="156153"/>
                  <a:pt x="699706" y="130637"/>
                  <a:pt x="714778" y="85425"/>
                </a:cubicBezTo>
                <a:cubicBezTo>
                  <a:pt x="716137" y="71837"/>
                  <a:pt x="740738" y="34568"/>
                  <a:pt x="748058" y="21028"/>
                </a:cubicBezTo>
                <a:cubicBezTo>
                  <a:pt x="755378" y="7488"/>
                  <a:pt x="755538" y="8924"/>
                  <a:pt x="758697" y="4186"/>
                </a:cubicBezTo>
                <a:cubicBezTo>
                  <a:pt x="757118" y="-3710"/>
                  <a:pt x="727366" y="1815"/>
                  <a:pt x="712162" y="2760"/>
                </a:cubicBezTo>
                <a:cubicBezTo>
                  <a:pt x="696958" y="3705"/>
                  <a:pt x="689778" y="7444"/>
                  <a:pt x="667472" y="9854"/>
                </a:cubicBezTo>
                <a:cubicBezTo>
                  <a:pt x="645166" y="12264"/>
                  <a:pt x="609910" y="15643"/>
                  <a:pt x="578325" y="17222"/>
                </a:cubicBezTo>
                <a:cubicBezTo>
                  <a:pt x="558698" y="30305"/>
                  <a:pt x="546771" y="20610"/>
                  <a:pt x="537618" y="20658"/>
                </a:cubicBezTo>
                <a:cubicBezTo>
                  <a:pt x="528465" y="20706"/>
                  <a:pt x="527333" y="18558"/>
                  <a:pt x="523404" y="17508"/>
                </a:cubicBezTo>
                <a:cubicBezTo>
                  <a:pt x="519475" y="16458"/>
                  <a:pt x="525100" y="12779"/>
                  <a:pt x="514045" y="14358"/>
                </a:cubicBezTo>
                <a:cubicBezTo>
                  <a:pt x="509307" y="15937"/>
                  <a:pt x="504817" y="18818"/>
                  <a:pt x="499831" y="19095"/>
                </a:cubicBezTo>
                <a:cubicBezTo>
                  <a:pt x="366318" y="26512"/>
                  <a:pt x="6762" y="-506"/>
                  <a:pt x="1357" y="4361"/>
                </a:cubicBez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719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914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It takes 5            to fill 1 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          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                            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          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It takes 2            to fill 1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                         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How many           will fill one              ?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12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What else can you find out? 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0420" y="709644"/>
            <a:ext cx="721566" cy="5732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0648" r="18040"/>
          <a:stretch/>
        </p:blipFill>
        <p:spPr>
          <a:xfrm>
            <a:off x="2512264" y="2568770"/>
            <a:ext cx="686911" cy="9279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7601" y="2378701"/>
            <a:ext cx="904822" cy="12279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0648" t="16177" r="18040"/>
          <a:stretch/>
        </p:blipFill>
        <p:spPr>
          <a:xfrm>
            <a:off x="4646171" y="610652"/>
            <a:ext cx="708190" cy="8019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778" y="4982902"/>
            <a:ext cx="721566" cy="5732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4361" y="4584804"/>
            <a:ext cx="904822" cy="122797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24539" y="1489391"/>
            <a:ext cx="721566" cy="57329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2330" y="1489391"/>
            <a:ext cx="721566" cy="57329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0121" y="1489391"/>
            <a:ext cx="721566" cy="57329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7912" y="1489391"/>
            <a:ext cx="721566" cy="57329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6748" y="1489391"/>
            <a:ext cx="721566" cy="5732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8039478" y="1521475"/>
                <a:ext cx="30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9478" y="1521475"/>
                <a:ext cx="304800" cy="523220"/>
              </a:xfrm>
              <a:prstGeom prst="rect">
                <a:avLst/>
              </a:prstGeom>
              <a:blipFill>
                <a:blip r:embed="rId6"/>
                <a:stretch>
                  <a:fillRect r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/>
          <a:srcRect l="10648" t="16177" r="18040"/>
          <a:stretch/>
        </p:blipFill>
        <p:spPr>
          <a:xfrm>
            <a:off x="8474649" y="1382130"/>
            <a:ext cx="708190" cy="80191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/>
          <a:srcRect l="10648" t="16177" r="18040"/>
          <a:stretch/>
        </p:blipFill>
        <p:spPr>
          <a:xfrm>
            <a:off x="6611946" y="3437361"/>
            <a:ext cx="708190" cy="80191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/>
          <a:srcRect l="10648" t="16177" r="18040"/>
          <a:stretch/>
        </p:blipFill>
        <p:spPr>
          <a:xfrm>
            <a:off x="7331288" y="3437361"/>
            <a:ext cx="708190" cy="8019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8039478" y="3463410"/>
                <a:ext cx="30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9478" y="3463410"/>
                <a:ext cx="304800" cy="523220"/>
              </a:xfrm>
              <a:prstGeom prst="rect">
                <a:avLst/>
              </a:prstGeom>
              <a:blipFill>
                <a:blip r:embed="rId7"/>
                <a:stretch>
                  <a:fillRect r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2116" y="3111683"/>
            <a:ext cx="904822" cy="122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821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69865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Gill Sans MT" panose="020B0502020104020203" pitchFamily="34" charset="0"/>
                    <a:ea typeface="Bariol" charset="0"/>
                    <a:cs typeface="Bariol" charset="0"/>
                  </a:rPr>
                  <a:t>If                       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dirty="0">
                          <a:latin typeface="Cambria Math" charset="0"/>
                          <a:ea typeface="Bariol" charset="0"/>
                          <a:cs typeface="Bariol" charset="0"/>
                        </a:rPr>
                        <m:t>=</m:t>
                      </m:r>
                    </m:oMath>
                  </m:oMathPara>
                </a14:m>
                <a:endParaRPr lang="en-US" sz="2800" dirty="0">
                  <a:latin typeface="Gill Sans MT" panose="020B0502020104020203" pitchFamily="34" charset="0"/>
                  <a:ea typeface="Bariol" charset="0"/>
                  <a:cs typeface="Bariol" charset="0"/>
                </a:endParaRPr>
              </a:p>
              <a:p>
                <a:endParaRPr lang="en-US" sz="2800" dirty="0">
                  <a:latin typeface="Gill Sans MT" panose="020B0502020104020203" pitchFamily="34" charset="0"/>
                  <a:ea typeface="Bariol" charset="0"/>
                  <a:cs typeface="Bariol" charset="0"/>
                </a:endParaRPr>
              </a:p>
              <a:p>
                <a:r>
                  <a:rPr lang="en-US" sz="2800" dirty="0">
                    <a:latin typeface="Gill Sans MT" panose="020B0502020104020203" pitchFamily="34" charset="0"/>
                    <a:ea typeface="Bariol" charset="0"/>
                    <a:cs typeface="Bariol" charset="0"/>
                  </a:rPr>
                  <a:t>Circle whether the glasses or bottles hold more in each row:</a:t>
                </a:r>
              </a:p>
              <a:p>
                <a:r>
                  <a:rPr lang="en-US" sz="2800" dirty="0">
                    <a:latin typeface="Gill Sans MT" panose="020B0502020104020203" pitchFamily="34" charset="0"/>
                    <a:ea typeface="Bariol" charset="0"/>
                    <a:cs typeface="Bariol" charset="0"/>
                  </a:rPr>
                  <a:t> </a:t>
                </a:r>
              </a:p>
              <a:p>
                <a:r>
                  <a:rPr lang="en-US" sz="2800" dirty="0">
                    <a:latin typeface="Gill Sans MT" panose="020B0502020104020203" pitchFamily="34" charset="0"/>
                    <a:ea typeface="Bariol" charset="0"/>
                    <a:cs typeface="Bariol" charset="0"/>
                  </a:rPr>
                  <a:t>A</a:t>
                </a:r>
              </a:p>
              <a:p>
                <a:endParaRPr lang="en-US" sz="2800" dirty="0">
                  <a:latin typeface="Gill Sans MT" panose="020B0502020104020203" pitchFamily="34" charset="0"/>
                  <a:ea typeface="Bariol" charset="0"/>
                  <a:cs typeface="Bariol" charset="0"/>
                </a:endParaRPr>
              </a:p>
              <a:p>
                <a:endParaRPr lang="en-US" sz="2400" dirty="0">
                  <a:latin typeface="Gill Sans MT" panose="020B0502020104020203" pitchFamily="34" charset="0"/>
                  <a:ea typeface="Bariol" charset="0"/>
                  <a:cs typeface="Bariol" charset="0"/>
                </a:endParaRPr>
              </a:p>
              <a:p>
                <a:r>
                  <a:rPr lang="en-US" sz="2800" dirty="0">
                    <a:latin typeface="Gill Sans MT" panose="020B0502020104020203" pitchFamily="34" charset="0"/>
                    <a:ea typeface="Bariol" charset="0"/>
                    <a:cs typeface="Bariol" charset="0"/>
                  </a:rPr>
                  <a:t>B</a:t>
                </a:r>
              </a:p>
              <a:p>
                <a:endParaRPr lang="en-US" sz="2800" dirty="0">
                  <a:latin typeface="Gill Sans MT" panose="020B0502020104020203" pitchFamily="34" charset="0"/>
                  <a:ea typeface="Bariol" charset="0"/>
                  <a:cs typeface="Bariol" charset="0"/>
                </a:endParaRPr>
              </a:p>
              <a:p>
                <a:endParaRPr lang="en-US" sz="2400" dirty="0">
                  <a:latin typeface="Gill Sans MT" panose="020B0502020104020203" pitchFamily="34" charset="0"/>
                  <a:ea typeface="Bariol" charset="0"/>
                  <a:cs typeface="Bariol" charset="0"/>
                </a:endParaRPr>
              </a:p>
              <a:p>
                <a:r>
                  <a:rPr lang="en-US" sz="2800" dirty="0">
                    <a:latin typeface="Gill Sans MT" panose="020B0502020104020203" pitchFamily="34" charset="0"/>
                    <a:ea typeface="Bariol" charset="0"/>
                    <a:cs typeface="Bariol" charset="0"/>
                  </a:rPr>
                  <a:t>C</a:t>
                </a:r>
              </a:p>
              <a:p>
                <a:endParaRPr lang="en-US" sz="2800" dirty="0">
                  <a:latin typeface="Gill Sans MT" panose="020B0502020104020203" pitchFamily="34" charset="0"/>
                  <a:ea typeface="Bariol" charset="0"/>
                  <a:cs typeface="Bariol" charset="0"/>
                </a:endParaRPr>
              </a:p>
              <a:p>
                <a:endParaRPr lang="en-US" sz="2800" dirty="0">
                  <a:latin typeface="Gill Sans MT" panose="020B0502020104020203" pitchFamily="34" charset="0"/>
                  <a:ea typeface="Bariol" charset="0"/>
                  <a:cs typeface="Bariol" charset="0"/>
                </a:endParaRPr>
              </a:p>
              <a:p>
                <a:endParaRPr lang="en-US" sz="2800" dirty="0">
                  <a:latin typeface="Gill Sans MT" panose="020B0502020104020203" pitchFamily="34" charset="0"/>
                  <a:ea typeface="Bariol" charset="0"/>
                  <a:cs typeface="Bariol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6986528"/>
              </a:xfrm>
              <a:prstGeom prst="rect">
                <a:avLst/>
              </a:prstGeom>
              <a:blipFill>
                <a:blip r:embed="rId3"/>
                <a:stretch>
                  <a:fillRect l="-1590" t="-9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r="66854"/>
          <a:stretch/>
        </p:blipFill>
        <p:spPr>
          <a:xfrm flipH="1">
            <a:off x="5355039" y="382077"/>
            <a:ext cx="706139" cy="182479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4053407" y="1016005"/>
            <a:ext cx="656850" cy="8475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3286542" y="1016005"/>
            <a:ext cx="656850" cy="8475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2533466" y="1016005"/>
            <a:ext cx="656850" cy="8475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3041916" y="3272133"/>
            <a:ext cx="505098" cy="6517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2392955" y="3272133"/>
            <a:ext cx="505098" cy="6517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1792508" y="3272133"/>
            <a:ext cx="505098" cy="6517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2966348" y="4478564"/>
            <a:ext cx="505098" cy="65174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2354523" y="4467045"/>
            <a:ext cx="505098" cy="6517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1742698" y="4467045"/>
            <a:ext cx="505098" cy="65174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3597859" y="4485046"/>
            <a:ext cx="505098" cy="65174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2397338" y="5700582"/>
            <a:ext cx="505098" cy="6517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1792508" y="5700582"/>
            <a:ext cx="505098" cy="65174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/>
          <a:srcRect r="66854"/>
          <a:stretch/>
        </p:blipFill>
        <p:spPr>
          <a:xfrm flipH="1">
            <a:off x="5267995" y="2887232"/>
            <a:ext cx="503869" cy="130209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/>
          <a:srcRect r="66854"/>
          <a:stretch/>
        </p:blipFill>
        <p:spPr>
          <a:xfrm flipH="1">
            <a:off x="4759235" y="2903919"/>
            <a:ext cx="503869" cy="130209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/>
          <a:srcRect r="66854"/>
          <a:stretch/>
        </p:blipFill>
        <p:spPr>
          <a:xfrm flipH="1">
            <a:off x="4759235" y="4103899"/>
            <a:ext cx="503869" cy="130209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/>
          <a:srcRect r="66854"/>
          <a:stretch/>
        </p:blipFill>
        <p:spPr>
          <a:xfrm flipH="1">
            <a:off x="4759235" y="5288432"/>
            <a:ext cx="503869" cy="130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512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Alex has a bottle of juice. She pours three glasses of juice.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7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Do you agree? Explain why.</a:t>
            </a:r>
          </a:p>
        </p:txBody>
      </p:sp>
      <p:sp>
        <p:nvSpPr>
          <p:cNvPr id="4" name="Rounded Rectangular Callout 3"/>
          <p:cNvSpPr/>
          <p:nvPr/>
        </p:nvSpPr>
        <p:spPr>
          <a:xfrm>
            <a:off x="2155207" y="4100701"/>
            <a:ext cx="3982054" cy="1074462"/>
          </a:xfrm>
          <a:prstGeom prst="wedgeRoundRectCallout">
            <a:avLst>
              <a:gd name="adj1" fmla="val 58864"/>
              <a:gd name="adj2" fmla="val 32702"/>
              <a:gd name="adj3" fmla="val 16667"/>
            </a:avLst>
          </a:prstGeom>
          <a:solidFill>
            <a:srgbClr val="00B0F0">
              <a:alpha val="23922"/>
            </a:srgb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ysClr val="windowText" lastClr="000000"/>
                </a:solidFill>
                <a:latin typeface="Gill Sans MT" panose="020B0502020104020203" pitchFamily="34" charset="0"/>
                <a:ea typeface="Bariol" charset="0"/>
                <a:cs typeface="Bariol" charset="0"/>
              </a:rPr>
              <a:t>The bottle holds exactly three glasses of juice.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663" y="3824288"/>
            <a:ext cx="1425263" cy="20137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66854"/>
          <a:stretch/>
        </p:blipFill>
        <p:spPr>
          <a:xfrm flipH="1">
            <a:off x="3421140" y="1457096"/>
            <a:ext cx="926917" cy="23953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4709062" y="2417752"/>
            <a:ext cx="777479" cy="1003200"/>
          </a:xfrm>
          <a:prstGeom prst="rect">
            <a:avLst/>
          </a:prstGeom>
        </p:spPr>
      </p:pic>
      <p:sp>
        <p:nvSpPr>
          <p:cNvPr id="9" name="Freeform 8"/>
          <p:cNvSpPr/>
          <p:nvPr/>
        </p:nvSpPr>
        <p:spPr>
          <a:xfrm>
            <a:off x="4809423" y="2628621"/>
            <a:ext cx="626397" cy="709260"/>
          </a:xfrm>
          <a:custGeom>
            <a:avLst/>
            <a:gdLst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200235 w 707182"/>
              <a:gd name="connsiteY10" fmla="*/ 270116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9945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9104"/>
              <a:gd name="connsiteY0" fmla="*/ 28487 h 308018"/>
              <a:gd name="connsiteX1" fmla="*/ 43887 w 709104"/>
              <a:gd name="connsiteY1" fmla="*/ 52176 h 308018"/>
              <a:gd name="connsiteX2" fmla="*/ 48624 w 709104"/>
              <a:gd name="connsiteY2" fmla="*/ 118505 h 308018"/>
              <a:gd name="connsiteX3" fmla="*/ 58100 w 709104"/>
              <a:gd name="connsiteY3" fmla="*/ 146932 h 308018"/>
              <a:gd name="connsiteX4" fmla="*/ 62838 w 709104"/>
              <a:gd name="connsiteY4" fmla="*/ 165884 h 308018"/>
              <a:gd name="connsiteX5" fmla="*/ 72314 w 709104"/>
              <a:gd name="connsiteY5" fmla="*/ 194311 h 308018"/>
              <a:gd name="connsiteX6" fmla="*/ 77051 w 709104"/>
              <a:gd name="connsiteY6" fmla="*/ 232213 h 308018"/>
              <a:gd name="connsiteX7" fmla="*/ 91265 w 709104"/>
              <a:gd name="connsiteY7" fmla="*/ 246427 h 308018"/>
              <a:gd name="connsiteX8" fmla="*/ 119692 w 709104"/>
              <a:gd name="connsiteY8" fmla="*/ 255902 h 308018"/>
              <a:gd name="connsiteX9" fmla="*/ 122685 w 709104"/>
              <a:gd name="connsiteY9" fmla="*/ 269055 h 308018"/>
              <a:gd name="connsiteX10" fmla="*/ 189015 w 709104"/>
              <a:gd name="connsiteY10" fmla="*/ 284140 h 308018"/>
              <a:gd name="connsiteX11" fmla="*/ 233400 w 709104"/>
              <a:gd name="connsiteY11" fmla="*/ 289067 h 308018"/>
              <a:gd name="connsiteX12" fmla="*/ 271302 w 709104"/>
              <a:gd name="connsiteY12" fmla="*/ 293805 h 308018"/>
              <a:gd name="connsiteX13" fmla="*/ 342369 w 709104"/>
              <a:gd name="connsiteY13" fmla="*/ 308018 h 308018"/>
              <a:gd name="connsiteX14" fmla="*/ 493980 w 709104"/>
              <a:gd name="connsiteY14" fmla="*/ 303280 h 308018"/>
              <a:gd name="connsiteX15" fmla="*/ 555572 w 709104"/>
              <a:gd name="connsiteY15" fmla="*/ 293805 h 308018"/>
              <a:gd name="connsiteX16" fmla="*/ 583999 w 709104"/>
              <a:gd name="connsiteY16" fmla="*/ 279591 h 308018"/>
              <a:gd name="connsiteX17" fmla="*/ 621901 w 709104"/>
              <a:gd name="connsiteY17" fmla="*/ 265378 h 308018"/>
              <a:gd name="connsiteX18" fmla="*/ 650328 w 709104"/>
              <a:gd name="connsiteY18" fmla="*/ 246427 h 308018"/>
              <a:gd name="connsiteX19" fmla="*/ 664542 w 709104"/>
              <a:gd name="connsiteY19" fmla="*/ 236951 h 308018"/>
              <a:gd name="connsiteX20" fmla="*/ 678755 w 709104"/>
              <a:gd name="connsiteY20" fmla="*/ 208524 h 308018"/>
              <a:gd name="connsiteX21" fmla="*/ 699451 w 709104"/>
              <a:gd name="connsiteY21" fmla="*/ 104292 h 308018"/>
              <a:gd name="connsiteX22" fmla="*/ 708925 w 709104"/>
              <a:gd name="connsiteY22" fmla="*/ 39895 h 308018"/>
              <a:gd name="connsiteX23" fmla="*/ 707182 w 709104"/>
              <a:gd name="connsiteY23" fmla="*/ 28487 h 308018"/>
              <a:gd name="connsiteX24" fmla="*/ 702444 w 709104"/>
              <a:gd name="connsiteY24" fmla="*/ 4798 h 308018"/>
              <a:gd name="connsiteX25" fmla="*/ 678755 w 709104"/>
              <a:gd name="connsiteY25" fmla="*/ 60 h 308018"/>
              <a:gd name="connsiteX26" fmla="*/ 583999 w 709104"/>
              <a:gd name="connsiteY26" fmla="*/ 4798 h 308018"/>
              <a:gd name="connsiteX27" fmla="*/ 546096 w 709104"/>
              <a:gd name="connsiteY27" fmla="*/ 23749 h 308018"/>
              <a:gd name="connsiteX28" fmla="*/ 531882 w 709104"/>
              <a:gd name="connsiteY28" fmla="*/ 28487 h 308018"/>
              <a:gd name="connsiteX29" fmla="*/ 498718 w 709104"/>
              <a:gd name="connsiteY29" fmla="*/ 33225 h 308018"/>
              <a:gd name="connsiteX30" fmla="*/ 484504 w 709104"/>
              <a:gd name="connsiteY30" fmla="*/ 37962 h 308018"/>
              <a:gd name="connsiteX31" fmla="*/ 29673 w 709104"/>
              <a:gd name="connsiteY31" fmla="*/ 28487 h 308018"/>
              <a:gd name="connsiteX0" fmla="*/ 29673 w 724012"/>
              <a:gd name="connsiteY0" fmla="*/ 28427 h 307958"/>
              <a:gd name="connsiteX1" fmla="*/ 43887 w 724012"/>
              <a:gd name="connsiteY1" fmla="*/ 52116 h 307958"/>
              <a:gd name="connsiteX2" fmla="*/ 48624 w 724012"/>
              <a:gd name="connsiteY2" fmla="*/ 118445 h 307958"/>
              <a:gd name="connsiteX3" fmla="*/ 58100 w 724012"/>
              <a:gd name="connsiteY3" fmla="*/ 146872 h 307958"/>
              <a:gd name="connsiteX4" fmla="*/ 62838 w 724012"/>
              <a:gd name="connsiteY4" fmla="*/ 165824 h 307958"/>
              <a:gd name="connsiteX5" fmla="*/ 72314 w 724012"/>
              <a:gd name="connsiteY5" fmla="*/ 194251 h 307958"/>
              <a:gd name="connsiteX6" fmla="*/ 77051 w 724012"/>
              <a:gd name="connsiteY6" fmla="*/ 232153 h 307958"/>
              <a:gd name="connsiteX7" fmla="*/ 91265 w 724012"/>
              <a:gd name="connsiteY7" fmla="*/ 246367 h 307958"/>
              <a:gd name="connsiteX8" fmla="*/ 119692 w 724012"/>
              <a:gd name="connsiteY8" fmla="*/ 255842 h 307958"/>
              <a:gd name="connsiteX9" fmla="*/ 122685 w 724012"/>
              <a:gd name="connsiteY9" fmla="*/ 268995 h 307958"/>
              <a:gd name="connsiteX10" fmla="*/ 189015 w 724012"/>
              <a:gd name="connsiteY10" fmla="*/ 284080 h 307958"/>
              <a:gd name="connsiteX11" fmla="*/ 233400 w 724012"/>
              <a:gd name="connsiteY11" fmla="*/ 289007 h 307958"/>
              <a:gd name="connsiteX12" fmla="*/ 271302 w 724012"/>
              <a:gd name="connsiteY12" fmla="*/ 293745 h 307958"/>
              <a:gd name="connsiteX13" fmla="*/ 342369 w 724012"/>
              <a:gd name="connsiteY13" fmla="*/ 307958 h 307958"/>
              <a:gd name="connsiteX14" fmla="*/ 493980 w 724012"/>
              <a:gd name="connsiteY14" fmla="*/ 303220 h 307958"/>
              <a:gd name="connsiteX15" fmla="*/ 555572 w 724012"/>
              <a:gd name="connsiteY15" fmla="*/ 293745 h 307958"/>
              <a:gd name="connsiteX16" fmla="*/ 583999 w 724012"/>
              <a:gd name="connsiteY16" fmla="*/ 279531 h 307958"/>
              <a:gd name="connsiteX17" fmla="*/ 621901 w 724012"/>
              <a:gd name="connsiteY17" fmla="*/ 265318 h 307958"/>
              <a:gd name="connsiteX18" fmla="*/ 650328 w 724012"/>
              <a:gd name="connsiteY18" fmla="*/ 246367 h 307958"/>
              <a:gd name="connsiteX19" fmla="*/ 664542 w 724012"/>
              <a:gd name="connsiteY19" fmla="*/ 236891 h 307958"/>
              <a:gd name="connsiteX20" fmla="*/ 678755 w 724012"/>
              <a:gd name="connsiteY20" fmla="*/ 208464 h 307958"/>
              <a:gd name="connsiteX21" fmla="*/ 699451 w 724012"/>
              <a:gd name="connsiteY21" fmla="*/ 104232 h 307958"/>
              <a:gd name="connsiteX22" fmla="*/ 708925 w 724012"/>
              <a:gd name="connsiteY22" fmla="*/ 39835 h 307958"/>
              <a:gd name="connsiteX23" fmla="*/ 724012 w 724012"/>
              <a:gd name="connsiteY23" fmla="*/ 28427 h 307958"/>
              <a:gd name="connsiteX24" fmla="*/ 702444 w 724012"/>
              <a:gd name="connsiteY24" fmla="*/ 4738 h 307958"/>
              <a:gd name="connsiteX25" fmla="*/ 678755 w 724012"/>
              <a:gd name="connsiteY25" fmla="*/ 0 h 307958"/>
              <a:gd name="connsiteX26" fmla="*/ 583999 w 724012"/>
              <a:gd name="connsiteY26" fmla="*/ 4738 h 307958"/>
              <a:gd name="connsiteX27" fmla="*/ 546096 w 724012"/>
              <a:gd name="connsiteY27" fmla="*/ 23689 h 307958"/>
              <a:gd name="connsiteX28" fmla="*/ 531882 w 724012"/>
              <a:gd name="connsiteY28" fmla="*/ 28427 h 307958"/>
              <a:gd name="connsiteX29" fmla="*/ 498718 w 724012"/>
              <a:gd name="connsiteY29" fmla="*/ 33165 h 307958"/>
              <a:gd name="connsiteX30" fmla="*/ 484504 w 724012"/>
              <a:gd name="connsiteY30" fmla="*/ 37902 h 307958"/>
              <a:gd name="connsiteX31" fmla="*/ 29673 w 724012"/>
              <a:gd name="connsiteY31" fmla="*/ 28427 h 307958"/>
              <a:gd name="connsiteX0" fmla="*/ 29673 w 724012"/>
              <a:gd name="connsiteY0" fmla="*/ 29166 h 308697"/>
              <a:gd name="connsiteX1" fmla="*/ 43887 w 724012"/>
              <a:gd name="connsiteY1" fmla="*/ 52855 h 308697"/>
              <a:gd name="connsiteX2" fmla="*/ 48624 w 724012"/>
              <a:gd name="connsiteY2" fmla="*/ 119184 h 308697"/>
              <a:gd name="connsiteX3" fmla="*/ 58100 w 724012"/>
              <a:gd name="connsiteY3" fmla="*/ 147611 h 308697"/>
              <a:gd name="connsiteX4" fmla="*/ 62838 w 724012"/>
              <a:gd name="connsiteY4" fmla="*/ 166563 h 308697"/>
              <a:gd name="connsiteX5" fmla="*/ 72314 w 724012"/>
              <a:gd name="connsiteY5" fmla="*/ 194990 h 308697"/>
              <a:gd name="connsiteX6" fmla="*/ 77051 w 724012"/>
              <a:gd name="connsiteY6" fmla="*/ 232892 h 308697"/>
              <a:gd name="connsiteX7" fmla="*/ 91265 w 724012"/>
              <a:gd name="connsiteY7" fmla="*/ 247106 h 308697"/>
              <a:gd name="connsiteX8" fmla="*/ 119692 w 724012"/>
              <a:gd name="connsiteY8" fmla="*/ 256581 h 308697"/>
              <a:gd name="connsiteX9" fmla="*/ 122685 w 724012"/>
              <a:gd name="connsiteY9" fmla="*/ 269734 h 308697"/>
              <a:gd name="connsiteX10" fmla="*/ 189015 w 724012"/>
              <a:gd name="connsiteY10" fmla="*/ 284819 h 308697"/>
              <a:gd name="connsiteX11" fmla="*/ 233400 w 724012"/>
              <a:gd name="connsiteY11" fmla="*/ 289746 h 308697"/>
              <a:gd name="connsiteX12" fmla="*/ 271302 w 724012"/>
              <a:gd name="connsiteY12" fmla="*/ 294484 h 308697"/>
              <a:gd name="connsiteX13" fmla="*/ 342369 w 724012"/>
              <a:gd name="connsiteY13" fmla="*/ 308697 h 308697"/>
              <a:gd name="connsiteX14" fmla="*/ 493980 w 724012"/>
              <a:gd name="connsiteY14" fmla="*/ 303959 h 308697"/>
              <a:gd name="connsiteX15" fmla="*/ 555572 w 724012"/>
              <a:gd name="connsiteY15" fmla="*/ 294484 h 308697"/>
              <a:gd name="connsiteX16" fmla="*/ 583999 w 724012"/>
              <a:gd name="connsiteY16" fmla="*/ 280270 h 308697"/>
              <a:gd name="connsiteX17" fmla="*/ 621901 w 724012"/>
              <a:gd name="connsiteY17" fmla="*/ 266057 h 308697"/>
              <a:gd name="connsiteX18" fmla="*/ 650328 w 724012"/>
              <a:gd name="connsiteY18" fmla="*/ 247106 h 308697"/>
              <a:gd name="connsiteX19" fmla="*/ 664542 w 724012"/>
              <a:gd name="connsiteY19" fmla="*/ 237630 h 308697"/>
              <a:gd name="connsiteX20" fmla="*/ 678755 w 724012"/>
              <a:gd name="connsiteY20" fmla="*/ 209203 h 308697"/>
              <a:gd name="connsiteX21" fmla="*/ 699451 w 724012"/>
              <a:gd name="connsiteY21" fmla="*/ 104971 h 308697"/>
              <a:gd name="connsiteX22" fmla="*/ 708925 w 724012"/>
              <a:gd name="connsiteY22" fmla="*/ 40574 h 308697"/>
              <a:gd name="connsiteX23" fmla="*/ 724012 w 724012"/>
              <a:gd name="connsiteY23" fmla="*/ 29166 h 308697"/>
              <a:gd name="connsiteX24" fmla="*/ 696835 w 724012"/>
              <a:gd name="connsiteY24" fmla="*/ 22306 h 308697"/>
              <a:gd name="connsiteX25" fmla="*/ 678755 w 724012"/>
              <a:gd name="connsiteY25" fmla="*/ 739 h 308697"/>
              <a:gd name="connsiteX26" fmla="*/ 583999 w 724012"/>
              <a:gd name="connsiteY26" fmla="*/ 5477 h 308697"/>
              <a:gd name="connsiteX27" fmla="*/ 546096 w 724012"/>
              <a:gd name="connsiteY27" fmla="*/ 24428 h 308697"/>
              <a:gd name="connsiteX28" fmla="*/ 531882 w 724012"/>
              <a:gd name="connsiteY28" fmla="*/ 29166 h 308697"/>
              <a:gd name="connsiteX29" fmla="*/ 498718 w 724012"/>
              <a:gd name="connsiteY29" fmla="*/ 33904 h 308697"/>
              <a:gd name="connsiteX30" fmla="*/ 484504 w 724012"/>
              <a:gd name="connsiteY30" fmla="*/ 38641 h 308697"/>
              <a:gd name="connsiteX31" fmla="*/ 29673 w 724012"/>
              <a:gd name="connsiteY31" fmla="*/ 29166 h 308697"/>
              <a:gd name="connsiteX0" fmla="*/ 29673 w 724012"/>
              <a:gd name="connsiteY0" fmla="*/ 23845 h 303376"/>
              <a:gd name="connsiteX1" fmla="*/ 43887 w 724012"/>
              <a:gd name="connsiteY1" fmla="*/ 47534 h 303376"/>
              <a:gd name="connsiteX2" fmla="*/ 48624 w 724012"/>
              <a:gd name="connsiteY2" fmla="*/ 113863 h 303376"/>
              <a:gd name="connsiteX3" fmla="*/ 58100 w 724012"/>
              <a:gd name="connsiteY3" fmla="*/ 142290 h 303376"/>
              <a:gd name="connsiteX4" fmla="*/ 62838 w 724012"/>
              <a:gd name="connsiteY4" fmla="*/ 161242 h 303376"/>
              <a:gd name="connsiteX5" fmla="*/ 72314 w 724012"/>
              <a:gd name="connsiteY5" fmla="*/ 189669 h 303376"/>
              <a:gd name="connsiteX6" fmla="*/ 77051 w 724012"/>
              <a:gd name="connsiteY6" fmla="*/ 227571 h 303376"/>
              <a:gd name="connsiteX7" fmla="*/ 91265 w 724012"/>
              <a:gd name="connsiteY7" fmla="*/ 241785 h 303376"/>
              <a:gd name="connsiteX8" fmla="*/ 119692 w 724012"/>
              <a:gd name="connsiteY8" fmla="*/ 251260 h 303376"/>
              <a:gd name="connsiteX9" fmla="*/ 122685 w 724012"/>
              <a:gd name="connsiteY9" fmla="*/ 264413 h 303376"/>
              <a:gd name="connsiteX10" fmla="*/ 189015 w 724012"/>
              <a:gd name="connsiteY10" fmla="*/ 279498 h 303376"/>
              <a:gd name="connsiteX11" fmla="*/ 233400 w 724012"/>
              <a:gd name="connsiteY11" fmla="*/ 284425 h 303376"/>
              <a:gd name="connsiteX12" fmla="*/ 271302 w 724012"/>
              <a:gd name="connsiteY12" fmla="*/ 289163 h 303376"/>
              <a:gd name="connsiteX13" fmla="*/ 342369 w 724012"/>
              <a:gd name="connsiteY13" fmla="*/ 303376 h 303376"/>
              <a:gd name="connsiteX14" fmla="*/ 493980 w 724012"/>
              <a:gd name="connsiteY14" fmla="*/ 298638 h 303376"/>
              <a:gd name="connsiteX15" fmla="*/ 555572 w 724012"/>
              <a:gd name="connsiteY15" fmla="*/ 289163 h 303376"/>
              <a:gd name="connsiteX16" fmla="*/ 583999 w 724012"/>
              <a:gd name="connsiteY16" fmla="*/ 274949 h 303376"/>
              <a:gd name="connsiteX17" fmla="*/ 621901 w 724012"/>
              <a:gd name="connsiteY17" fmla="*/ 260736 h 303376"/>
              <a:gd name="connsiteX18" fmla="*/ 650328 w 724012"/>
              <a:gd name="connsiteY18" fmla="*/ 241785 h 303376"/>
              <a:gd name="connsiteX19" fmla="*/ 664542 w 724012"/>
              <a:gd name="connsiteY19" fmla="*/ 232309 h 303376"/>
              <a:gd name="connsiteX20" fmla="*/ 678755 w 724012"/>
              <a:gd name="connsiteY20" fmla="*/ 203882 h 303376"/>
              <a:gd name="connsiteX21" fmla="*/ 699451 w 724012"/>
              <a:gd name="connsiteY21" fmla="*/ 99650 h 303376"/>
              <a:gd name="connsiteX22" fmla="*/ 708925 w 724012"/>
              <a:gd name="connsiteY22" fmla="*/ 35253 h 303376"/>
              <a:gd name="connsiteX23" fmla="*/ 724012 w 724012"/>
              <a:gd name="connsiteY23" fmla="*/ 23845 h 303376"/>
              <a:gd name="connsiteX24" fmla="*/ 696835 w 724012"/>
              <a:gd name="connsiteY24" fmla="*/ 16985 h 303376"/>
              <a:gd name="connsiteX25" fmla="*/ 675950 w 724012"/>
              <a:gd name="connsiteY25" fmla="*/ 12247 h 303376"/>
              <a:gd name="connsiteX26" fmla="*/ 583999 w 724012"/>
              <a:gd name="connsiteY26" fmla="*/ 156 h 303376"/>
              <a:gd name="connsiteX27" fmla="*/ 546096 w 724012"/>
              <a:gd name="connsiteY27" fmla="*/ 19107 h 303376"/>
              <a:gd name="connsiteX28" fmla="*/ 531882 w 724012"/>
              <a:gd name="connsiteY28" fmla="*/ 23845 h 303376"/>
              <a:gd name="connsiteX29" fmla="*/ 498718 w 724012"/>
              <a:gd name="connsiteY29" fmla="*/ 28583 h 303376"/>
              <a:gd name="connsiteX30" fmla="*/ 484504 w 724012"/>
              <a:gd name="connsiteY30" fmla="*/ 33320 h 303376"/>
              <a:gd name="connsiteX31" fmla="*/ 29673 w 724012"/>
              <a:gd name="connsiteY31" fmla="*/ 23845 h 303376"/>
              <a:gd name="connsiteX0" fmla="*/ 29673 w 724012"/>
              <a:gd name="connsiteY0" fmla="*/ 11598 h 291129"/>
              <a:gd name="connsiteX1" fmla="*/ 43887 w 724012"/>
              <a:gd name="connsiteY1" fmla="*/ 35287 h 291129"/>
              <a:gd name="connsiteX2" fmla="*/ 48624 w 724012"/>
              <a:gd name="connsiteY2" fmla="*/ 101616 h 291129"/>
              <a:gd name="connsiteX3" fmla="*/ 58100 w 724012"/>
              <a:gd name="connsiteY3" fmla="*/ 130043 h 291129"/>
              <a:gd name="connsiteX4" fmla="*/ 62838 w 724012"/>
              <a:gd name="connsiteY4" fmla="*/ 148995 h 291129"/>
              <a:gd name="connsiteX5" fmla="*/ 72314 w 724012"/>
              <a:gd name="connsiteY5" fmla="*/ 177422 h 291129"/>
              <a:gd name="connsiteX6" fmla="*/ 77051 w 724012"/>
              <a:gd name="connsiteY6" fmla="*/ 215324 h 291129"/>
              <a:gd name="connsiteX7" fmla="*/ 91265 w 724012"/>
              <a:gd name="connsiteY7" fmla="*/ 229538 h 291129"/>
              <a:gd name="connsiteX8" fmla="*/ 119692 w 724012"/>
              <a:gd name="connsiteY8" fmla="*/ 239013 h 291129"/>
              <a:gd name="connsiteX9" fmla="*/ 122685 w 724012"/>
              <a:gd name="connsiteY9" fmla="*/ 252166 h 291129"/>
              <a:gd name="connsiteX10" fmla="*/ 189015 w 724012"/>
              <a:gd name="connsiteY10" fmla="*/ 267251 h 291129"/>
              <a:gd name="connsiteX11" fmla="*/ 233400 w 724012"/>
              <a:gd name="connsiteY11" fmla="*/ 272178 h 291129"/>
              <a:gd name="connsiteX12" fmla="*/ 271302 w 724012"/>
              <a:gd name="connsiteY12" fmla="*/ 276916 h 291129"/>
              <a:gd name="connsiteX13" fmla="*/ 342369 w 724012"/>
              <a:gd name="connsiteY13" fmla="*/ 291129 h 291129"/>
              <a:gd name="connsiteX14" fmla="*/ 493980 w 724012"/>
              <a:gd name="connsiteY14" fmla="*/ 286391 h 291129"/>
              <a:gd name="connsiteX15" fmla="*/ 555572 w 724012"/>
              <a:gd name="connsiteY15" fmla="*/ 276916 h 291129"/>
              <a:gd name="connsiteX16" fmla="*/ 583999 w 724012"/>
              <a:gd name="connsiteY16" fmla="*/ 262702 h 291129"/>
              <a:gd name="connsiteX17" fmla="*/ 621901 w 724012"/>
              <a:gd name="connsiteY17" fmla="*/ 248489 h 291129"/>
              <a:gd name="connsiteX18" fmla="*/ 650328 w 724012"/>
              <a:gd name="connsiteY18" fmla="*/ 229538 h 291129"/>
              <a:gd name="connsiteX19" fmla="*/ 664542 w 724012"/>
              <a:gd name="connsiteY19" fmla="*/ 220062 h 291129"/>
              <a:gd name="connsiteX20" fmla="*/ 678755 w 724012"/>
              <a:gd name="connsiteY20" fmla="*/ 191635 h 291129"/>
              <a:gd name="connsiteX21" fmla="*/ 699451 w 724012"/>
              <a:gd name="connsiteY21" fmla="*/ 87403 h 291129"/>
              <a:gd name="connsiteX22" fmla="*/ 708925 w 724012"/>
              <a:gd name="connsiteY22" fmla="*/ 23006 h 291129"/>
              <a:gd name="connsiteX23" fmla="*/ 724012 w 724012"/>
              <a:gd name="connsiteY23" fmla="*/ 11598 h 291129"/>
              <a:gd name="connsiteX24" fmla="*/ 696835 w 724012"/>
              <a:gd name="connsiteY24" fmla="*/ 4738 h 291129"/>
              <a:gd name="connsiteX25" fmla="*/ 675950 w 724012"/>
              <a:gd name="connsiteY25" fmla="*/ 0 h 291129"/>
              <a:gd name="connsiteX26" fmla="*/ 586804 w 724012"/>
              <a:gd name="connsiteY26" fmla="*/ 4738 h 291129"/>
              <a:gd name="connsiteX27" fmla="*/ 546096 w 724012"/>
              <a:gd name="connsiteY27" fmla="*/ 6860 h 291129"/>
              <a:gd name="connsiteX28" fmla="*/ 531882 w 724012"/>
              <a:gd name="connsiteY28" fmla="*/ 11598 h 291129"/>
              <a:gd name="connsiteX29" fmla="*/ 498718 w 724012"/>
              <a:gd name="connsiteY29" fmla="*/ 16336 h 291129"/>
              <a:gd name="connsiteX30" fmla="*/ 484504 w 724012"/>
              <a:gd name="connsiteY30" fmla="*/ 21073 h 291129"/>
              <a:gd name="connsiteX31" fmla="*/ 29673 w 724012"/>
              <a:gd name="connsiteY31" fmla="*/ 11598 h 291129"/>
              <a:gd name="connsiteX0" fmla="*/ 1240 w 695579"/>
              <a:gd name="connsiteY0" fmla="*/ 11598 h 291129"/>
              <a:gd name="connsiteX1" fmla="*/ 15454 w 695579"/>
              <a:gd name="connsiteY1" fmla="*/ 35287 h 291129"/>
              <a:gd name="connsiteX2" fmla="*/ 20191 w 695579"/>
              <a:gd name="connsiteY2" fmla="*/ 101616 h 291129"/>
              <a:gd name="connsiteX3" fmla="*/ 29667 w 695579"/>
              <a:gd name="connsiteY3" fmla="*/ 130043 h 291129"/>
              <a:gd name="connsiteX4" fmla="*/ 34405 w 695579"/>
              <a:gd name="connsiteY4" fmla="*/ 148995 h 291129"/>
              <a:gd name="connsiteX5" fmla="*/ 43881 w 695579"/>
              <a:gd name="connsiteY5" fmla="*/ 177422 h 291129"/>
              <a:gd name="connsiteX6" fmla="*/ 48618 w 695579"/>
              <a:gd name="connsiteY6" fmla="*/ 215324 h 291129"/>
              <a:gd name="connsiteX7" fmla="*/ 62832 w 695579"/>
              <a:gd name="connsiteY7" fmla="*/ 229538 h 291129"/>
              <a:gd name="connsiteX8" fmla="*/ 91259 w 695579"/>
              <a:gd name="connsiteY8" fmla="*/ 239013 h 291129"/>
              <a:gd name="connsiteX9" fmla="*/ 94252 w 695579"/>
              <a:gd name="connsiteY9" fmla="*/ 252166 h 291129"/>
              <a:gd name="connsiteX10" fmla="*/ 160582 w 695579"/>
              <a:gd name="connsiteY10" fmla="*/ 267251 h 291129"/>
              <a:gd name="connsiteX11" fmla="*/ 204967 w 695579"/>
              <a:gd name="connsiteY11" fmla="*/ 272178 h 291129"/>
              <a:gd name="connsiteX12" fmla="*/ 242869 w 695579"/>
              <a:gd name="connsiteY12" fmla="*/ 276916 h 291129"/>
              <a:gd name="connsiteX13" fmla="*/ 313936 w 695579"/>
              <a:gd name="connsiteY13" fmla="*/ 291129 h 291129"/>
              <a:gd name="connsiteX14" fmla="*/ 465547 w 695579"/>
              <a:gd name="connsiteY14" fmla="*/ 286391 h 291129"/>
              <a:gd name="connsiteX15" fmla="*/ 527139 w 695579"/>
              <a:gd name="connsiteY15" fmla="*/ 276916 h 291129"/>
              <a:gd name="connsiteX16" fmla="*/ 555566 w 695579"/>
              <a:gd name="connsiteY16" fmla="*/ 262702 h 291129"/>
              <a:gd name="connsiteX17" fmla="*/ 593468 w 695579"/>
              <a:gd name="connsiteY17" fmla="*/ 248489 h 291129"/>
              <a:gd name="connsiteX18" fmla="*/ 621895 w 695579"/>
              <a:gd name="connsiteY18" fmla="*/ 229538 h 291129"/>
              <a:gd name="connsiteX19" fmla="*/ 636109 w 695579"/>
              <a:gd name="connsiteY19" fmla="*/ 220062 h 291129"/>
              <a:gd name="connsiteX20" fmla="*/ 650322 w 695579"/>
              <a:gd name="connsiteY20" fmla="*/ 191635 h 291129"/>
              <a:gd name="connsiteX21" fmla="*/ 671018 w 695579"/>
              <a:gd name="connsiteY21" fmla="*/ 87403 h 291129"/>
              <a:gd name="connsiteX22" fmla="*/ 680492 w 695579"/>
              <a:gd name="connsiteY22" fmla="*/ 23006 h 291129"/>
              <a:gd name="connsiteX23" fmla="*/ 695579 w 695579"/>
              <a:gd name="connsiteY23" fmla="*/ 11598 h 291129"/>
              <a:gd name="connsiteX24" fmla="*/ 668402 w 695579"/>
              <a:gd name="connsiteY24" fmla="*/ 4738 h 291129"/>
              <a:gd name="connsiteX25" fmla="*/ 647517 w 695579"/>
              <a:gd name="connsiteY25" fmla="*/ 0 h 291129"/>
              <a:gd name="connsiteX26" fmla="*/ 558371 w 695579"/>
              <a:gd name="connsiteY26" fmla="*/ 4738 h 291129"/>
              <a:gd name="connsiteX27" fmla="*/ 517663 w 695579"/>
              <a:gd name="connsiteY27" fmla="*/ 6860 h 291129"/>
              <a:gd name="connsiteX28" fmla="*/ 503449 w 695579"/>
              <a:gd name="connsiteY28" fmla="*/ 11598 h 291129"/>
              <a:gd name="connsiteX29" fmla="*/ 470285 w 695579"/>
              <a:gd name="connsiteY29" fmla="*/ 16336 h 291129"/>
              <a:gd name="connsiteX30" fmla="*/ 456071 w 695579"/>
              <a:gd name="connsiteY30" fmla="*/ 21073 h 291129"/>
              <a:gd name="connsiteX31" fmla="*/ 1240 w 695579"/>
              <a:gd name="connsiteY31" fmla="*/ 11598 h 291129"/>
              <a:gd name="connsiteX0" fmla="*/ 32216 w 726555"/>
              <a:gd name="connsiteY0" fmla="*/ 11598 h 291129"/>
              <a:gd name="connsiteX1" fmla="*/ 38015 w 726555"/>
              <a:gd name="connsiteY1" fmla="*/ 43701 h 291129"/>
              <a:gd name="connsiteX2" fmla="*/ 51167 w 726555"/>
              <a:gd name="connsiteY2" fmla="*/ 101616 h 291129"/>
              <a:gd name="connsiteX3" fmla="*/ 60643 w 726555"/>
              <a:gd name="connsiteY3" fmla="*/ 130043 h 291129"/>
              <a:gd name="connsiteX4" fmla="*/ 65381 w 726555"/>
              <a:gd name="connsiteY4" fmla="*/ 148995 h 291129"/>
              <a:gd name="connsiteX5" fmla="*/ 74857 w 726555"/>
              <a:gd name="connsiteY5" fmla="*/ 177422 h 291129"/>
              <a:gd name="connsiteX6" fmla="*/ 79594 w 726555"/>
              <a:gd name="connsiteY6" fmla="*/ 215324 h 291129"/>
              <a:gd name="connsiteX7" fmla="*/ 93808 w 726555"/>
              <a:gd name="connsiteY7" fmla="*/ 229538 h 291129"/>
              <a:gd name="connsiteX8" fmla="*/ 122235 w 726555"/>
              <a:gd name="connsiteY8" fmla="*/ 239013 h 291129"/>
              <a:gd name="connsiteX9" fmla="*/ 125228 w 726555"/>
              <a:gd name="connsiteY9" fmla="*/ 252166 h 291129"/>
              <a:gd name="connsiteX10" fmla="*/ 191558 w 726555"/>
              <a:gd name="connsiteY10" fmla="*/ 267251 h 291129"/>
              <a:gd name="connsiteX11" fmla="*/ 235943 w 726555"/>
              <a:gd name="connsiteY11" fmla="*/ 272178 h 291129"/>
              <a:gd name="connsiteX12" fmla="*/ 273845 w 726555"/>
              <a:gd name="connsiteY12" fmla="*/ 276916 h 291129"/>
              <a:gd name="connsiteX13" fmla="*/ 344912 w 726555"/>
              <a:gd name="connsiteY13" fmla="*/ 291129 h 291129"/>
              <a:gd name="connsiteX14" fmla="*/ 496523 w 726555"/>
              <a:gd name="connsiteY14" fmla="*/ 286391 h 291129"/>
              <a:gd name="connsiteX15" fmla="*/ 558115 w 726555"/>
              <a:gd name="connsiteY15" fmla="*/ 276916 h 291129"/>
              <a:gd name="connsiteX16" fmla="*/ 586542 w 726555"/>
              <a:gd name="connsiteY16" fmla="*/ 262702 h 291129"/>
              <a:gd name="connsiteX17" fmla="*/ 624444 w 726555"/>
              <a:gd name="connsiteY17" fmla="*/ 248489 h 291129"/>
              <a:gd name="connsiteX18" fmla="*/ 652871 w 726555"/>
              <a:gd name="connsiteY18" fmla="*/ 229538 h 291129"/>
              <a:gd name="connsiteX19" fmla="*/ 667085 w 726555"/>
              <a:gd name="connsiteY19" fmla="*/ 220062 h 291129"/>
              <a:gd name="connsiteX20" fmla="*/ 681298 w 726555"/>
              <a:gd name="connsiteY20" fmla="*/ 191635 h 291129"/>
              <a:gd name="connsiteX21" fmla="*/ 701994 w 726555"/>
              <a:gd name="connsiteY21" fmla="*/ 87403 h 291129"/>
              <a:gd name="connsiteX22" fmla="*/ 711468 w 726555"/>
              <a:gd name="connsiteY22" fmla="*/ 23006 h 291129"/>
              <a:gd name="connsiteX23" fmla="*/ 726555 w 726555"/>
              <a:gd name="connsiteY23" fmla="*/ 11598 h 291129"/>
              <a:gd name="connsiteX24" fmla="*/ 699378 w 726555"/>
              <a:gd name="connsiteY24" fmla="*/ 4738 h 291129"/>
              <a:gd name="connsiteX25" fmla="*/ 678493 w 726555"/>
              <a:gd name="connsiteY25" fmla="*/ 0 h 291129"/>
              <a:gd name="connsiteX26" fmla="*/ 589347 w 726555"/>
              <a:gd name="connsiteY26" fmla="*/ 4738 h 291129"/>
              <a:gd name="connsiteX27" fmla="*/ 548639 w 726555"/>
              <a:gd name="connsiteY27" fmla="*/ 6860 h 291129"/>
              <a:gd name="connsiteX28" fmla="*/ 534425 w 726555"/>
              <a:gd name="connsiteY28" fmla="*/ 11598 h 291129"/>
              <a:gd name="connsiteX29" fmla="*/ 501261 w 726555"/>
              <a:gd name="connsiteY29" fmla="*/ 16336 h 291129"/>
              <a:gd name="connsiteX30" fmla="*/ 487047 w 726555"/>
              <a:gd name="connsiteY30" fmla="*/ 21073 h 291129"/>
              <a:gd name="connsiteX31" fmla="*/ 32216 w 72655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42737 w 694435"/>
              <a:gd name="connsiteY5" fmla="*/ 17742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53273 w 694435"/>
              <a:gd name="connsiteY7" fmla="*/ 22392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93108 w 686020"/>
              <a:gd name="connsiteY9" fmla="*/ 252166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7 w 686020"/>
              <a:gd name="connsiteY7" fmla="*/ 22673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15795 w 686020"/>
              <a:gd name="connsiteY10" fmla="*/ 279083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15795 w 686020"/>
              <a:gd name="connsiteY10" fmla="*/ 279083 h 291129"/>
              <a:gd name="connsiteX11" fmla="*/ 191921 w 686020"/>
              <a:gd name="connsiteY11" fmla="*/ 285325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54422 w 686020"/>
              <a:gd name="connsiteY16" fmla="*/ 262702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23062 w 686020"/>
              <a:gd name="connsiteY19" fmla="*/ 217433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23062 w 686020"/>
              <a:gd name="connsiteY19" fmla="*/ 217433 h 292344"/>
              <a:gd name="connsiteX20" fmla="*/ 633308 w 686020"/>
              <a:gd name="connsiteY20" fmla="*/ 179803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703373"/>
              <a:gd name="connsiteY0" fmla="*/ 11598 h 292344"/>
              <a:gd name="connsiteX1" fmla="*/ 5895 w 703373"/>
              <a:gd name="connsiteY1" fmla="*/ 43701 h 292344"/>
              <a:gd name="connsiteX2" fmla="*/ 19047 w 703373"/>
              <a:gd name="connsiteY2" fmla="*/ 101616 h 292344"/>
              <a:gd name="connsiteX3" fmla="*/ 28523 w 703373"/>
              <a:gd name="connsiteY3" fmla="*/ 130043 h 292344"/>
              <a:gd name="connsiteX4" fmla="*/ 27651 w 703373"/>
              <a:gd name="connsiteY4" fmla="*/ 151800 h 292344"/>
              <a:gd name="connsiteX5" fmla="*/ 28712 w 703373"/>
              <a:gd name="connsiteY5" fmla="*/ 180227 h 292344"/>
              <a:gd name="connsiteX6" fmla="*/ 47474 w 703373"/>
              <a:gd name="connsiteY6" fmla="*/ 215324 h 292344"/>
              <a:gd name="connsiteX7" fmla="*/ 36442 w 703373"/>
              <a:gd name="connsiteY7" fmla="*/ 221124 h 292344"/>
              <a:gd name="connsiteX8" fmla="*/ 70481 w 703373"/>
              <a:gd name="connsiteY8" fmla="*/ 244622 h 292344"/>
              <a:gd name="connsiteX9" fmla="*/ 81888 w 703373"/>
              <a:gd name="connsiteY9" fmla="*/ 254971 h 292344"/>
              <a:gd name="connsiteX10" fmla="*/ 115795 w 703373"/>
              <a:gd name="connsiteY10" fmla="*/ 279083 h 292344"/>
              <a:gd name="connsiteX11" fmla="*/ 191921 w 703373"/>
              <a:gd name="connsiteY11" fmla="*/ 285325 h 292344"/>
              <a:gd name="connsiteX12" fmla="*/ 245693 w 703373"/>
              <a:gd name="connsiteY12" fmla="*/ 286118 h 292344"/>
              <a:gd name="connsiteX13" fmla="*/ 312792 w 703373"/>
              <a:gd name="connsiteY13" fmla="*/ 291129 h 292344"/>
              <a:gd name="connsiteX14" fmla="*/ 464403 w 703373"/>
              <a:gd name="connsiteY14" fmla="*/ 286391 h 292344"/>
              <a:gd name="connsiteX15" fmla="*/ 525995 w 703373"/>
              <a:gd name="connsiteY15" fmla="*/ 276916 h 292344"/>
              <a:gd name="connsiteX16" fmla="*/ 574260 w 703373"/>
              <a:gd name="connsiteY16" fmla="*/ 267961 h 292344"/>
              <a:gd name="connsiteX17" fmla="*/ 592324 w 703373"/>
              <a:gd name="connsiteY17" fmla="*/ 248489 h 292344"/>
              <a:gd name="connsiteX18" fmla="*/ 620751 w 703373"/>
              <a:gd name="connsiteY18" fmla="*/ 229538 h 292344"/>
              <a:gd name="connsiteX19" fmla="*/ 623062 w 703373"/>
              <a:gd name="connsiteY19" fmla="*/ 217433 h 292344"/>
              <a:gd name="connsiteX20" fmla="*/ 633308 w 703373"/>
              <a:gd name="connsiteY20" fmla="*/ 179803 h 292344"/>
              <a:gd name="connsiteX21" fmla="*/ 669874 w 703373"/>
              <a:gd name="connsiteY21" fmla="*/ 87403 h 292344"/>
              <a:gd name="connsiteX22" fmla="*/ 703154 w 703373"/>
              <a:gd name="connsiteY22" fmla="*/ 23006 h 292344"/>
              <a:gd name="connsiteX23" fmla="*/ 686020 w 703373"/>
              <a:gd name="connsiteY23" fmla="*/ 8793 h 292344"/>
              <a:gd name="connsiteX24" fmla="*/ 667258 w 703373"/>
              <a:gd name="connsiteY24" fmla="*/ 4738 h 292344"/>
              <a:gd name="connsiteX25" fmla="*/ 646373 w 703373"/>
              <a:gd name="connsiteY25" fmla="*/ 0 h 292344"/>
              <a:gd name="connsiteX26" fmla="*/ 557227 w 703373"/>
              <a:gd name="connsiteY26" fmla="*/ 4738 h 292344"/>
              <a:gd name="connsiteX27" fmla="*/ 516519 w 703373"/>
              <a:gd name="connsiteY27" fmla="*/ 6860 h 292344"/>
              <a:gd name="connsiteX28" fmla="*/ 502305 w 703373"/>
              <a:gd name="connsiteY28" fmla="*/ 11598 h 292344"/>
              <a:gd name="connsiteX29" fmla="*/ 469141 w 703373"/>
              <a:gd name="connsiteY29" fmla="*/ 16336 h 292344"/>
              <a:gd name="connsiteX30" fmla="*/ 454927 w 703373"/>
              <a:gd name="connsiteY30" fmla="*/ 21073 h 292344"/>
              <a:gd name="connsiteX31" fmla="*/ 96 w 703373"/>
              <a:gd name="connsiteY31" fmla="*/ 11598 h 292344"/>
              <a:gd name="connsiteX0" fmla="*/ 96 w 713793"/>
              <a:gd name="connsiteY0" fmla="*/ 11598 h 292344"/>
              <a:gd name="connsiteX1" fmla="*/ 5895 w 713793"/>
              <a:gd name="connsiteY1" fmla="*/ 43701 h 292344"/>
              <a:gd name="connsiteX2" fmla="*/ 19047 w 713793"/>
              <a:gd name="connsiteY2" fmla="*/ 101616 h 292344"/>
              <a:gd name="connsiteX3" fmla="*/ 28523 w 713793"/>
              <a:gd name="connsiteY3" fmla="*/ 130043 h 292344"/>
              <a:gd name="connsiteX4" fmla="*/ 27651 w 713793"/>
              <a:gd name="connsiteY4" fmla="*/ 151800 h 292344"/>
              <a:gd name="connsiteX5" fmla="*/ 28712 w 713793"/>
              <a:gd name="connsiteY5" fmla="*/ 180227 h 292344"/>
              <a:gd name="connsiteX6" fmla="*/ 47474 w 713793"/>
              <a:gd name="connsiteY6" fmla="*/ 215324 h 292344"/>
              <a:gd name="connsiteX7" fmla="*/ 36442 w 713793"/>
              <a:gd name="connsiteY7" fmla="*/ 221124 h 292344"/>
              <a:gd name="connsiteX8" fmla="*/ 70481 w 713793"/>
              <a:gd name="connsiteY8" fmla="*/ 244622 h 292344"/>
              <a:gd name="connsiteX9" fmla="*/ 81888 w 713793"/>
              <a:gd name="connsiteY9" fmla="*/ 254971 h 292344"/>
              <a:gd name="connsiteX10" fmla="*/ 115795 w 713793"/>
              <a:gd name="connsiteY10" fmla="*/ 279083 h 292344"/>
              <a:gd name="connsiteX11" fmla="*/ 191921 w 713793"/>
              <a:gd name="connsiteY11" fmla="*/ 285325 h 292344"/>
              <a:gd name="connsiteX12" fmla="*/ 245693 w 713793"/>
              <a:gd name="connsiteY12" fmla="*/ 286118 h 292344"/>
              <a:gd name="connsiteX13" fmla="*/ 312792 w 713793"/>
              <a:gd name="connsiteY13" fmla="*/ 291129 h 292344"/>
              <a:gd name="connsiteX14" fmla="*/ 464403 w 713793"/>
              <a:gd name="connsiteY14" fmla="*/ 286391 h 292344"/>
              <a:gd name="connsiteX15" fmla="*/ 525995 w 713793"/>
              <a:gd name="connsiteY15" fmla="*/ 276916 h 292344"/>
              <a:gd name="connsiteX16" fmla="*/ 574260 w 713793"/>
              <a:gd name="connsiteY16" fmla="*/ 267961 h 292344"/>
              <a:gd name="connsiteX17" fmla="*/ 592324 w 713793"/>
              <a:gd name="connsiteY17" fmla="*/ 248489 h 292344"/>
              <a:gd name="connsiteX18" fmla="*/ 620751 w 713793"/>
              <a:gd name="connsiteY18" fmla="*/ 229538 h 292344"/>
              <a:gd name="connsiteX19" fmla="*/ 623062 w 713793"/>
              <a:gd name="connsiteY19" fmla="*/ 217433 h 292344"/>
              <a:gd name="connsiteX20" fmla="*/ 633308 w 713793"/>
              <a:gd name="connsiteY20" fmla="*/ 179803 h 292344"/>
              <a:gd name="connsiteX21" fmla="*/ 669874 w 713793"/>
              <a:gd name="connsiteY21" fmla="*/ 87403 h 292344"/>
              <a:gd name="connsiteX22" fmla="*/ 703154 w 713793"/>
              <a:gd name="connsiteY22" fmla="*/ 23006 h 292344"/>
              <a:gd name="connsiteX23" fmla="*/ 713793 w 713793"/>
              <a:gd name="connsiteY23" fmla="*/ 6164 h 292344"/>
              <a:gd name="connsiteX24" fmla="*/ 667258 w 713793"/>
              <a:gd name="connsiteY24" fmla="*/ 4738 h 292344"/>
              <a:gd name="connsiteX25" fmla="*/ 646373 w 713793"/>
              <a:gd name="connsiteY25" fmla="*/ 0 h 292344"/>
              <a:gd name="connsiteX26" fmla="*/ 557227 w 713793"/>
              <a:gd name="connsiteY26" fmla="*/ 4738 h 292344"/>
              <a:gd name="connsiteX27" fmla="*/ 516519 w 713793"/>
              <a:gd name="connsiteY27" fmla="*/ 6860 h 292344"/>
              <a:gd name="connsiteX28" fmla="*/ 502305 w 713793"/>
              <a:gd name="connsiteY28" fmla="*/ 11598 h 292344"/>
              <a:gd name="connsiteX29" fmla="*/ 469141 w 713793"/>
              <a:gd name="connsiteY29" fmla="*/ 16336 h 292344"/>
              <a:gd name="connsiteX30" fmla="*/ 454927 w 713793"/>
              <a:gd name="connsiteY30" fmla="*/ 21073 h 292344"/>
              <a:gd name="connsiteX31" fmla="*/ 96 w 713793"/>
              <a:gd name="connsiteY31" fmla="*/ 11598 h 292344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57227 w 713793"/>
              <a:gd name="connsiteY26" fmla="*/ 2760 h 290366"/>
              <a:gd name="connsiteX27" fmla="*/ 516519 w 713793"/>
              <a:gd name="connsiteY27" fmla="*/ 4882 h 290366"/>
              <a:gd name="connsiteX28" fmla="*/ 502305 w 713793"/>
              <a:gd name="connsiteY28" fmla="*/ 9620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516519 w 713793"/>
              <a:gd name="connsiteY27" fmla="*/ 4882 h 290366"/>
              <a:gd name="connsiteX28" fmla="*/ 502305 w 713793"/>
              <a:gd name="connsiteY28" fmla="*/ 9620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516519 w 713793"/>
              <a:gd name="connsiteY27" fmla="*/ 4882 h 290366"/>
              <a:gd name="connsiteX28" fmla="*/ 478500 w 713793"/>
              <a:gd name="connsiteY28" fmla="*/ 17508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492714 w 713793"/>
              <a:gd name="connsiteY27" fmla="*/ 20658 h 290366"/>
              <a:gd name="connsiteX28" fmla="*/ 478500 w 713793"/>
              <a:gd name="connsiteY28" fmla="*/ 17508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84 w 757424"/>
              <a:gd name="connsiteY0" fmla="*/ 6751 h 292756"/>
              <a:gd name="connsiteX1" fmla="*/ 49526 w 757424"/>
              <a:gd name="connsiteY1" fmla="*/ 44113 h 292756"/>
              <a:gd name="connsiteX2" fmla="*/ 62678 w 757424"/>
              <a:gd name="connsiteY2" fmla="*/ 102028 h 292756"/>
              <a:gd name="connsiteX3" fmla="*/ 72154 w 757424"/>
              <a:gd name="connsiteY3" fmla="*/ 130455 h 292756"/>
              <a:gd name="connsiteX4" fmla="*/ 71282 w 757424"/>
              <a:gd name="connsiteY4" fmla="*/ 152212 h 292756"/>
              <a:gd name="connsiteX5" fmla="*/ 72343 w 757424"/>
              <a:gd name="connsiteY5" fmla="*/ 180639 h 292756"/>
              <a:gd name="connsiteX6" fmla="*/ 91105 w 757424"/>
              <a:gd name="connsiteY6" fmla="*/ 215736 h 292756"/>
              <a:gd name="connsiteX7" fmla="*/ 80073 w 757424"/>
              <a:gd name="connsiteY7" fmla="*/ 221536 h 292756"/>
              <a:gd name="connsiteX8" fmla="*/ 114112 w 757424"/>
              <a:gd name="connsiteY8" fmla="*/ 245034 h 292756"/>
              <a:gd name="connsiteX9" fmla="*/ 125519 w 757424"/>
              <a:gd name="connsiteY9" fmla="*/ 255383 h 292756"/>
              <a:gd name="connsiteX10" fmla="*/ 159426 w 757424"/>
              <a:gd name="connsiteY10" fmla="*/ 279495 h 292756"/>
              <a:gd name="connsiteX11" fmla="*/ 235552 w 757424"/>
              <a:gd name="connsiteY11" fmla="*/ 285737 h 292756"/>
              <a:gd name="connsiteX12" fmla="*/ 289324 w 757424"/>
              <a:gd name="connsiteY12" fmla="*/ 286530 h 292756"/>
              <a:gd name="connsiteX13" fmla="*/ 356423 w 757424"/>
              <a:gd name="connsiteY13" fmla="*/ 291541 h 292756"/>
              <a:gd name="connsiteX14" fmla="*/ 508034 w 757424"/>
              <a:gd name="connsiteY14" fmla="*/ 286803 h 292756"/>
              <a:gd name="connsiteX15" fmla="*/ 569626 w 757424"/>
              <a:gd name="connsiteY15" fmla="*/ 277328 h 292756"/>
              <a:gd name="connsiteX16" fmla="*/ 617891 w 757424"/>
              <a:gd name="connsiteY16" fmla="*/ 268373 h 292756"/>
              <a:gd name="connsiteX17" fmla="*/ 635955 w 757424"/>
              <a:gd name="connsiteY17" fmla="*/ 248901 h 292756"/>
              <a:gd name="connsiteX18" fmla="*/ 664382 w 757424"/>
              <a:gd name="connsiteY18" fmla="*/ 229950 h 292756"/>
              <a:gd name="connsiteX19" fmla="*/ 666693 w 757424"/>
              <a:gd name="connsiteY19" fmla="*/ 217845 h 292756"/>
              <a:gd name="connsiteX20" fmla="*/ 676939 w 757424"/>
              <a:gd name="connsiteY20" fmla="*/ 180215 h 292756"/>
              <a:gd name="connsiteX21" fmla="*/ 713505 w 757424"/>
              <a:gd name="connsiteY21" fmla="*/ 87815 h 292756"/>
              <a:gd name="connsiteX22" fmla="*/ 746785 w 757424"/>
              <a:gd name="connsiteY22" fmla="*/ 23418 h 292756"/>
              <a:gd name="connsiteX23" fmla="*/ 757424 w 757424"/>
              <a:gd name="connsiteY23" fmla="*/ 6576 h 292756"/>
              <a:gd name="connsiteX24" fmla="*/ 710889 w 757424"/>
              <a:gd name="connsiteY24" fmla="*/ 5150 h 292756"/>
              <a:gd name="connsiteX25" fmla="*/ 666199 w 757424"/>
              <a:gd name="connsiteY25" fmla="*/ 12244 h 292756"/>
              <a:gd name="connsiteX26" fmla="*/ 577052 w 757424"/>
              <a:gd name="connsiteY26" fmla="*/ 19612 h 292756"/>
              <a:gd name="connsiteX27" fmla="*/ 536345 w 757424"/>
              <a:gd name="connsiteY27" fmla="*/ 23048 h 292756"/>
              <a:gd name="connsiteX28" fmla="*/ 522131 w 757424"/>
              <a:gd name="connsiteY28" fmla="*/ 19898 h 292756"/>
              <a:gd name="connsiteX29" fmla="*/ 512772 w 757424"/>
              <a:gd name="connsiteY29" fmla="*/ 16748 h 292756"/>
              <a:gd name="connsiteX30" fmla="*/ 498558 w 757424"/>
              <a:gd name="connsiteY30" fmla="*/ 21485 h 292756"/>
              <a:gd name="connsiteX31" fmla="*/ 84 w 757424"/>
              <a:gd name="connsiteY31" fmla="*/ 6751 h 292756"/>
              <a:gd name="connsiteX0" fmla="*/ 34724 w 792064"/>
              <a:gd name="connsiteY0" fmla="*/ 4361 h 290366"/>
              <a:gd name="connsiteX1" fmla="*/ 48457 w 792064"/>
              <a:gd name="connsiteY1" fmla="*/ 48296 h 290366"/>
              <a:gd name="connsiteX2" fmla="*/ 97318 w 792064"/>
              <a:gd name="connsiteY2" fmla="*/ 99638 h 290366"/>
              <a:gd name="connsiteX3" fmla="*/ 106794 w 792064"/>
              <a:gd name="connsiteY3" fmla="*/ 128065 h 290366"/>
              <a:gd name="connsiteX4" fmla="*/ 105922 w 792064"/>
              <a:gd name="connsiteY4" fmla="*/ 149822 h 290366"/>
              <a:gd name="connsiteX5" fmla="*/ 106983 w 792064"/>
              <a:gd name="connsiteY5" fmla="*/ 178249 h 290366"/>
              <a:gd name="connsiteX6" fmla="*/ 125745 w 792064"/>
              <a:gd name="connsiteY6" fmla="*/ 213346 h 290366"/>
              <a:gd name="connsiteX7" fmla="*/ 114713 w 792064"/>
              <a:gd name="connsiteY7" fmla="*/ 219146 h 290366"/>
              <a:gd name="connsiteX8" fmla="*/ 148752 w 792064"/>
              <a:gd name="connsiteY8" fmla="*/ 242644 h 290366"/>
              <a:gd name="connsiteX9" fmla="*/ 160159 w 792064"/>
              <a:gd name="connsiteY9" fmla="*/ 252993 h 290366"/>
              <a:gd name="connsiteX10" fmla="*/ 194066 w 792064"/>
              <a:gd name="connsiteY10" fmla="*/ 277105 h 290366"/>
              <a:gd name="connsiteX11" fmla="*/ 270192 w 792064"/>
              <a:gd name="connsiteY11" fmla="*/ 283347 h 290366"/>
              <a:gd name="connsiteX12" fmla="*/ 323964 w 792064"/>
              <a:gd name="connsiteY12" fmla="*/ 284140 h 290366"/>
              <a:gd name="connsiteX13" fmla="*/ 391063 w 792064"/>
              <a:gd name="connsiteY13" fmla="*/ 289151 h 290366"/>
              <a:gd name="connsiteX14" fmla="*/ 542674 w 792064"/>
              <a:gd name="connsiteY14" fmla="*/ 284413 h 290366"/>
              <a:gd name="connsiteX15" fmla="*/ 604266 w 792064"/>
              <a:gd name="connsiteY15" fmla="*/ 274938 h 290366"/>
              <a:gd name="connsiteX16" fmla="*/ 652531 w 792064"/>
              <a:gd name="connsiteY16" fmla="*/ 265983 h 290366"/>
              <a:gd name="connsiteX17" fmla="*/ 670595 w 792064"/>
              <a:gd name="connsiteY17" fmla="*/ 246511 h 290366"/>
              <a:gd name="connsiteX18" fmla="*/ 699022 w 792064"/>
              <a:gd name="connsiteY18" fmla="*/ 227560 h 290366"/>
              <a:gd name="connsiteX19" fmla="*/ 701333 w 792064"/>
              <a:gd name="connsiteY19" fmla="*/ 215455 h 290366"/>
              <a:gd name="connsiteX20" fmla="*/ 711579 w 792064"/>
              <a:gd name="connsiteY20" fmla="*/ 177825 h 290366"/>
              <a:gd name="connsiteX21" fmla="*/ 748145 w 792064"/>
              <a:gd name="connsiteY21" fmla="*/ 85425 h 290366"/>
              <a:gd name="connsiteX22" fmla="*/ 781425 w 792064"/>
              <a:gd name="connsiteY22" fmla="*/ 21028 h 290366"/>
              <a:gd name="connsiteX23" fmla="*/ 792064 w 792064"/>
              <a:gd name="connsiteY23" fmla="*/ 4186 h 290366"/>
              <a:gd name="connsiteX24" fmla="*/ 745529 w 792064"/>
              <a:gd name="connsiteY24" fmla="*/ 2760 h 290366"/>
              <a:gd name="connsiteX25" fmla="*/ 700839 w 792064"/>
              <a:gd name="connsiteY25" fmla="*/ 9854 h 290366"/>
              <a:gd name="connsiteX26" fmla="*/ 611692 w 792064"/>
              <a:gd name="connsiteY26" fmla="*/ 17222 h 290366"/>
              <a:gd name="connsiteX27" fmla="*/ 570985 w 792064"/>
              <a:gd name="connsiteY27" fmla="*/ 20658 h 290366"/>
              <a:gd name="connsiteX28" fmla="*/ 556771 w 792064"/>
              <a:gd name="connsiteY28" fmla="*/ 17508 h 290366"/>
              <a:gd name="connsiteX29" fmla="*/ 547412 w 792064"/>
              <a:gd name="connsiteY29" fmla="*/ 14358 h 290366"/>
              <a:gd name="connsiteX30" fmla="*/ 533198 w 792064"/>
              <a:gd name="connsiteY30" fmla="*/ 19095 h 290366"/>
              <a:gd name="connsiteX31" fmla="*/ 34724 w 792064"/>
              <a:gd name="connsiteY31" fmla="*/ 4361 h 290366"/>
              <a:gd name="connsiteX0" fmla="*/ 34318 w 791658"/>
              <a:gd name="connsiteY0" fmla="*/ 4361 h 290366"/>
              <a:gd name="connsiteX1" fmla="*/ 48051 w 791658"/>
              <a:gd name="connsiteY1" fmla="*/ 48296 h 290366"/>
              <a:gd name="connsiteX2" fmla="*/ 85010 w 791658"/>
              <a:gd name="connsiteY2" fmla="*/ 99638 h 290366"/>
              <a:gd name="connsiteX3" fmla="*/ 106388 w 791658"/>
              <a:gd name="connsiteY3" fmla="*/ 128065 h 290366"/>
              <a:gd name="connsiteX4" fmla="*/ 105516 w 791658"/>
              <a:gd name="connsiteY4" fmla="*/ 149822 h 290366"/>
              <a:gd name="connsiteX5" fmla="*/ 106577 w 791658"/>
              <a:gd name="connsiteY5" fmla="*/ 178249 h 290366"/>
              <a:gd name="connsiteX6" fmla="*/ 125339 w 791658"/>
              <a:gd name="connsiteY6" fmla="*/ 213346 h 290366"/>
              <a:gd name="connsiteX7" fmla="*/ 114307 w 791658"/>
              <a:gd name="connsiteY7" fmla="*/ 219146 h 290366"/>
              <a:gd name="connsiteX8" fmla="*/ 148346 w 791658"/>
              <a:gd name="connsiteY8" fmla="*/ 242644 h 290366"/>
              <a:gd name="connsiteX9" fmla="*/ 159753 w 791658"/>
              <a:gd name="connsiteY9" fmla="*/ 252993 h 290366"/>
              <a:gd name="connsiteX10" fmla="*/ 193660 w 791658"/>
              <a:gd name="connsiteY10" fmla="*/ 277105 h 290366"/>
              <a:gd name="connsiteX11" fmla="*/ 269786 w 791658"/>
              <a:gd name="connsiteY11" fmla="*/ 283347 h 290366"/>
              <a:gd name="connsiteX12" fmla="*/ 323558 w 791658"/>
              <a:gd name="connsiteY12" fmla="*/ 284140 h 290366"/>
              <a:gd name="connsiteX13" fmla="*/ 390657 w 791658"/>
              <a:gd name="connsiteY13" fmla="*/ 289151 h 290366"/>
              <a:gd name="connsiteX14" fmla="*/ 542268 w 791658"/>
              <a:gd name="connsiteY14" fmla="*/ 284413 h 290366"/>
              <a:gd name="connsiteX15" fmla="*/ 603860 w 791658"/>
              <a:gd name="connsiteY15" fmla="*/ 274938 h 290366"/>
              <a:gd name="connsiteX16" fmla="*/ 652125 w 791658"/>
              <a:gd name="connsiteY16" fmla="*/ 265983 h 290366"/>
              <a:gd name="connsiteX17" fmla="*/ 670189 w 791658"/>
              <a:gd name="connsiteY17" fmla="*/ 246511 h 290366"/>
              <a:gd name="connsiteX18" fmla="*/ 698616 w 791658"/>
              <a:gd name="connsiteY18" fmla="*/ 227560 h 290366"/>
              <a:gd name="connsiteX19" fmla="*/ 700927 w 791658"/>
              <a:gd name="connsiteY19" fmla="*/ 215455 h 290366"/>
              <a:gd name="connsiteX20" fmla="*/ 711173 w 791658"/>
              <a:gd name="connsiteY20" fmla="*/ 177825 h 290366"/>
              <a:gd name="connsiteX21" fmla="*/ 747739 w 791658"/>
              <a:gd name="connsiteY21" fmla="*/ 85425 h 290366"/>
              <a:gd name="connsiteX22" fmla="*/ 781019 w 791658"/>
              <a:gd name="connsiteY22" fmla="*/ 21028 h 290366"/>
              <a:gd name="connsiteX23" fmla="*/ 791658 w 791658"/>
              <a:gd name="connsiteY23" fmla="*/ 4186 h 290366"/>
              <a:gd name="connsiteX24" fmla="*/ 745123 w 791658"/>
              <a:gd name="connsiteY24" fmla="*/ 2760 h 290366"/>
              <a:gd name="connsiteX25" fmla="*/ 700433 w 791658"/>
              <a:gd name="connsiteY25" fmla="*/ 9854 h 290366"/>
              <a:gd name="connsiteX26" fmla="*/ 611286 w 791658"/>
              <a:gd name="connsiteY26" fmla="*/ 17222 h 290366"/>
              <a:gd name="connsiteX27" fmla="*/ 570579 w 791658"/>
              <a:gd name="connsiteY27" fmla="*/ 20658 h 290366"/>
              <a:gd name="connsiteX28" fmla="*/ 556365 w 791658"/>
              <a:gd name="connsiteY28" fmla="*/ 17508 h 290366"/>
              <a:gd name="connsiteX29" fmla="*/ 547006 w 791658"/>
              <a:gd name="connsiteY29" fmla="*/ 14358 h 290366"/>
              <a:gd name="connsiteX30" fmla="*/ 532792 w 791658"/>
              <a:gd name="connsiteY30" fmla="*/ 19095 h 290366"/>
              <a:gd name="connsiteX31" fmla="*/ 34318 w 791658"/>
              <a:gd name="connsiteY31" fmla="*/ 4361 h 290366"/>
              <a:gd name="connsiteX0" fmla="*/ 34318 w 791658"/>
              <a:gd name="connsiteY0" fmla="*/ 4361 h 290366"/>
              <a:gd name="connsiteX1" fmla="*/ 48051 w 791658"/>
              <a:gd name="connsiteY1" fmla="*/ 48296 h 290366"/>
              <a:gd name="connsiteX2" fmla="*/ 85010 w 791658"/>
              <a:gd name="connsiteY2" fmla="*/ 99638 h 290366"/>
              <a:gd name="connsiteX3" fmla="*/ 94486 w 791658"/>
              <a:gd name="connsiteY3" fmla="*/ 129380 h 290366"/>
              <a:gd name="connsiteX4" fmla="*/ 105516 w 791658"/>
              <a:gd name="connsiteY4" fmla="*/ 149822 h 290366"/>
              <a:gd name="connsiteX5" fmla="*/ 106577 w 791658"/>
              <a:gd name="connsiteY5" fmla="*/ 178249 h 290366"/>
              <a:gd name="connsiteX6" fmla="*/ 125339 w 791658"/>
              <a:gd name="connsiteY6" fmla="*/ 213346 h 290366"/>
              <a:gd name="connsiteX7" fmla="*/ 114307 w 791658"/>
              <a:gd name="connsiteY7" fmla="*/ 219146 h 290366"/>
              <a:gd name="connsiteX8" fmla="*/ 148346 w 791658"/>
              <a:gd name="connsiteY8" fmla="*/ 242644 h 290366"/>
              <a:gd name="connsiteX9" fmla="*/ 159753 w 791658"/>
              <a:gd name="connsiteY9" fmla="*/ 252993 h 290366"/>
              <a:gd name="connsiteX10" fmla="*/ 193660 w 791658"/>
              <a:gd name="connsiteY10" fmla="*/ 277105 h 290366"/>
              <a:gd name="connsiteX11" fmla="*/ 269786 w 791658"/>
              <a:gd name="connsiteY11" fmla="*/ 283347 h 290366"/>
              <a:gd name="connsiteX12" fmla="*/ 323558 w 791658"/>
              <a:gd name="connsiteY12" fmla="*/ 284140 h 290366"/>
              <a:gd name="connsiteX13" fmla="*/ 390657 w 791658"/>
              <a:gd name="connsiteY13" fmla="*/ 289151 h 290366"/>
              <a:gd name="connsiteX14" fmla="*/ 542268 w 791658"/>
              <a:gd name="connsiteY14" fmla="*/ 284413 h 290366"/>
              <a:gd name="connsiteX15" fmla="*/ 603860 w 791658"/>
              <a:gd name="connsiteY15" fmla="*/ 274938 h 290366"/>
              <a:gd name="connsiteX16" fmla="*/ 652125 w 791658"/>
              <a:gd name="connsiteY16" fmla="*/ 265983 h 290366"/>
              <a:gd name="connsiteX17" fmla="*/ 670189 w 791658"/>
              <a:gd name="connsiteY17" fmla="*/ 246511 h 290366"/>
              <a:gd name="connsiteX18" fmla="*/ 698616 w 791658"/>
              <a:gd name="connsiteY18" fmla="*/ 227560 h 290366"/>
              <a:gd name="connsiteX19" fmla="*/ 700927 w 791658"/>
              <a:gd name="connsiteY19" fmla="*/ 215455 h 290366"/>
              <a:gd name="connsiteX20" fmla="*/ 711173 w 791658"/>
              <a:gd name="connsiteY20" fmla="*/ 177825 h 290366"/>
              <a:gd name="connsiteX21" fmla="*/ 747739 w 791658"/>
              <a:gd name="connsiteY21" fmla="*/ 85425 h 290366"/>
              <a:gd name="connsiteX22" fmla="*/ 781019 w 791658"/>
              <a:gd name="connsiteY22" fmla="*/ 21028 h 290366"/>
              <a:gd name="connsiteX23" fmla="*/ 791658 w 791658"/>
              <a:gd name="connsiteY23" fmla="*/ 4186 h 290366"/>
              <a:gd name="connsiteX24" fmla="*/ 745123 w 791658"/>
              <a:gd name="connsiteY24" fmla="*/ 2760 h 290366"/>
              <a:gd name="connsiteX25" fmla="*/ 700433 w 791658"/>
              <a:gd name="connsiteY25" fmla="*/ 9854 h 290366"/>
              <a:gd name="connsiteX26" fmla="*/ 611286 w 791658"/>
              <a:gd name="connsiteY26" fmla="*/ 17222 h 290366"/>
              <a:gd name="connsiteX27" fmla="*/ 570579 w 791658"/>
              <a:gd name="connsiteY27" fmla="*/ 20658 h 290366"/>
              <a:gd name="connsiteX28" fmla="*/ 556365 w 791658"/>
              <a:gd name="connsiteY28" fmla="*/ 17508 h 290366"/>
              <a:gd name="connsiteX29" fmla="*/ 547006 w 791658"/>
              <a:gd name="connsiteY29" fmla="*/ 14358 h 290366"/>
              <a:gd name="connsiteX30" fmla="*/ 532792 w 791658"/>
              <a:gd name="connsiteY30" fmla="*/ 19095 h 290366"/>
              <a:gd name="connsiteX31" fmla="*/ 34318 w 791658"/>
              <a:gd name="connsiteY31" fmla="*/ 4361 h 290366"/>
              <a:gd name="connsiteX0" fmla="*/ 34050 w 791390"/>
              <a:gd name="connsiteY0" fmla="*/ 4361 h 290366"/>
              <a:gd name="connsiteX1" fmla="*/ 47783 w 791390"/>
              <a:gd name="connsiteY1" fmla="*/ 48296 h 290366"/>
              <a:gd name="connsiteX2" fmla="*/ 76808 w 791390"/>
              <a:gd name="connsiteY2" fmla="*/ 98323 h 290366"/>
              <a:gd name="connsiteX3" fmla="*/ 94218 w 791390"/>
              <a:gd name="connsiteY3" fmla="*/ 129380 h 290366"/>
              <a:gd name="connsiteX4" fmla="*/ 105248 w 791390"/>
              <a:gd name="connsiteY4" fmla="*/ 149822 h 290366"/>
              <a:gd name="connsiteX5" fmla="*/ 106309 w 791390"/>
              <a:gd name="connsiteY5" fmla="*/ 178249 h 290366"/>
              <a:gd name="connsiteX6" fmla="*/ 125071 w 791390"/>
              <a:gd name="connsiteY6" fmla="*/ 213346 h 290366"/>
              <a:gd name="connsiteX7" fmla="*/ 114039 w 791390"/>
              <a:gd name="connsiteY7" fmla="*/ 219146 h 290366"/>
              <a:gd name="connsiteX8" fmla="*/ 148078 w 791390"/>
              <a:gd name="connsiteY8" fmla="*/ 242644 h 290366"/>
              <a:gd name="connsiteX9" fmla="*/ 159485 w 791390"/>
              <a:gd name="connsiteY9" fmla="*/ 252993 h 290366"/>
              <a:gd name="connsiteX10" fmla="*/ 193392 w 791390"/>
              <a:gd name="connsiteY10" fmla="*/ 277105 h 290366"/>
              <a:gd name="connsiteX11" fmla="*/ 269518 w 791390"/>
              <a:gd name="connsiteY11" fmla="*/ 283347 h 290366"/>
              <a:gd name="connsiteX12" fmla="*/ 323290 w 791390"/>
              <a:gd name="connsiteY12" fmla="*/ 284140 h 290366"/>
              <a:gd name="connsiteX13" fmla="*/ 390389 w 791390"/>
              <a:gd name="connsiteY13" fmla="*/ 289151 h 290366"/>
              <a:gd name="connsiteX14" fmla="*/ 542000 w 791390"/>
              <a:gd name="connsiteY14" fmla="*/ 284413 h 290366"/>
              <a:gd name="connsiteX15" fmla="*/ 603592 w 791390"/>
              <a:gd name="connsiteY15" fmla="*/ 274938 h 290366"/>
              <a:gd name="connsiteX16" fmla="*/ 651857 w 791390"/>
              <a:gd name="connsiteY16" fmla="*/ 265983 h 290366"/>
              <a:gd name="connsiteX17" fmla="*/ 669921 w 791390"/>
              <a:gd name="connsiteY17" fmla="*/ 246511 h 290366"/>
              <a:gd name="connsiteX18" fmla="*/ 698348 w 791390"/>
              <a:gd name="connsiteY18" fmla="*/ 227560 h 290366"/>
              <a:gd name="connsiteX19" fmla="*/ 700659 w 791390"/>
              <a:gd name="connsiteY19" fmla="*/ 215455 h 290366"/>
              <a:gd name="connsiteX20" fmla="*/ 710905 w 791390"/>
              <a:gd name="connsiteY20" fmla="*/ 177825 h 290366"/>
              <a:gd name="connsiteX21" fmla="*/ 747471 w 791390"/>
              <a:gd name="connsiteY21" fmla="*/ 85425 h 290366"/>
              <a:gd name="connsiteX22" fmla="*/ 780751 w 791390"/>
              <a:gd name="connsiteY22" fmla="*/ 21028 h 290366"/>
              <a:gd name="connsiteX23" fmla="*/ 791390 w 791390"/>
              <a:gd name="connsiteY23" fmla="*/ 4186 h 290366"/>
              <a:gd name="connsiteX24" fmla="*/ 744855 w 791390"/>
              <a:gd name="connsiteY24" fmla="*/ 2760 h 290366"/>
              <a:gd name="connsiteX25" fmla="*/ 700165 w 791390"/>
              <a:gd name="connsiteY25" fmla="*/ 9854 h 290366"/>
              <a:gd name="connsiteX26" fmla="*/ 611018 w 791390"/>
              <a:gd name="connsiteY26" fmla="*/ 17222 h 290366"/>
              <a:gd name="connsiteX27" fmla="*/ 570311 w 791390"/>
              <a:gd name="connsiteY27" fmla="*/ 20658 h 290366"/>
              <a:gd name="connsiteX28" fmla="*/ 556097 w 791390"/>
              <a:gd name="connsiteY28" fmla="*/ 17508 h 290366"/>
              <a:gd name="connsiteX29" fmla="*/ 546738 w 791390"/>
              <a:gd name="connsiteY29" fmla="*/ 14358 h 290366"/>
              <a:gd name="connsiteX30" fmla="*/ 532524 w 791390"/>
              <a:gd name="connsiteY30" fmla="*/ 19095 h 290366"/>
              <a:gd name="connsiteX31" fmla="*/ 34050 w 791390"/>
              <a:gd name="connsiteY31" fmla="*/ 4361 h 290366"/>
              <a:gd name="connsiteX0" fmla="*/ 34050 w 791390"/>
              <a:gd name="connsiteY0" fmla="*/ 4361 h 290366"/>
              <a:gd name="connsiteX1" fmla="*/ 47783 w 791390"/>
              <a:gd name="connsiteY1" fmla="*/ 48296 h 290366"/>
              <a:gd name="connsiteX2" fmla="*/ 76808 w 791390"/>
              <a:gd name="connsiteY2" fmla="*/ 98323 h 290366"/>
              <a:gd name="connsiteX3" fmla="*/ 94218 w 791390"/>
              <a:gd name="connsiteY3" fmla="*/ 129380 h 290366"/>
              <a:gd name="connsiteX4" fmla="*/ 105248 w 791390"/>
              <a:gd name="connsiteY4" fmla="*/ 149822 h 290366"/>
              <a:gd name="connsiteX5" fmla="*/ 106309 w 791390"/>
              <a:gd name="connsiteY5" fmla="*/ 178249 h 290366"/>
              <a:gd name="connsiteX6" fmla="*/ 125071 w 791390"/>
              <a:gd name="connsiteY6" fmla="*/ 213346 h 290366"/>
              <a:gd name="connsiteX7" fmla="*/ 129909 w 791390"/>
              <a:gd name="connsiteY7" fmla="*/ 229664 h 290366"/>
              <a:gd name="connsiteX8" fmla="*/ 148078 w 791390"/>
              <a:gd name="connsiteY8" fmla="*/ 242644 h 290366"/>
              <a:gd name="connsiteX9" fmla="*/ 159485 w 791390"/>
              <a:gd name="connsiteY9" fmla="*/ 252993 h 290366"/>
              <a:gd name="connsiteX10" fmla="*/ 193392 w 791390"/>
              <a:gd name="connsiteY10" fmla="*/ 277105 h 290366"/>
              <a:gd name="connsiteX11" fmla="*/ 269518 w 791390"/>
              <a:gd name="connsiteY11" fmla="*/ 283347 h 290366"/>
              <a:gd name="connsiteX12" fmla="*/ 323290 w 791390"/>
              <a:gd name="connsiteY12" fmla="*/ 284140 h 290366"/>
              <a:gd name="connsiteX13" fmla="*/ 390389 w 791390"/>
              <a:gd name="connsiteY13" fmla="*/ 289151 h 290366"/>
              <a:gd name="connsiteX14" fmla="*/ 542000 w 791390"/>
              <a:gd name="connsiteY14" fmla="*/ 284413 h 290366"/>
              <a:gd name="connsiteX15" fmla="*/ 603592 w 791390"/>
              <a:gd name="connsiteY15" fmla="*/ 274938 h 290366"/>
              <a:gd name="connsiteX16" fmla="*/ 651857 w 791390"/>
              <a:gd name="connsiteY16" fmla="*/ 265983 h 290366"/>
              <a:gd name="connsiteX17" fmla="*/ 669921 w 791390"/>
              <a:gd name="connsiteY17" fmla="*/ 246511 h 290366"/>
              <a:gd name="connsiteX18" fmla="*/ 698348 w 791390"/>
              <a:gd name="connsiteY18" fmla="*/ 227560 h 290366"/>
              <a:gd name="connsiteX19" fmla="*/ 700659 w 791390"/>
              <a:gd name="connsiteY19" fmla="*/ 215455 h 290366"/>
              <a:gd name="connsiteX20" fmla="*/ 710905 w 791390"/>
              <a:gd name="connsiteY20" fmla="*/ 177825 h 290366"/>
              <a:gd name="connsiteX21" fmla="*/ 747471 w 791390"/>
              <a:gd name="connsiteY21" fmla="*/ 85425 h 290366"/>
              <a:gd name="connsiteX22" fmla="*/ 780751 w 791390"/>
              <a:gd name="connsiteY22" fmla="*/ 21028 h 290366"/>
              <a:gd name="connsiteX23" fmla="*/ 791390 w 791390"/>
              <a:gd name="connsiteY23" fmla="*/ 4186 h 290366"/>
              <a:gd name="connsiteX24" fmla="*/ 744855 w 791390"/>
              <a:gd name="connsiteY24" fmla="*/ 2760 h 290366"/>
              <a:gd name="connsiteX25" fmla="*/ 700165 w 791390"/>
              <a:gd name="connsiteY25" fmla="*/ 9854 h 290366"/>
              <a:gd name="connsiteX26" fmla="*/ 611018 w 791390"/>
              <a:gd name="connsiteY26" fmla="*/ 17222 h 290366"/>
              <a:gd name="connsiteX27" fmla="*/ 570311 w 791390"/>
              <a:gd name="connsiteY27" fmla="*/ 20658 h 290366"/>
              <a:gd name="connsiteX28" fmla="*/ 556097 w 791390"/>
              <a:gd name="connsiteY28" fmla="*/ 17508 h 290366"/>
              <a:gd name="connsiteX29" fmla="*/ 546738 w 791390"/>
              <a:gd name="connsiteY29" fmla="*/ 14358 h 290366"/>
              <a:gd name="connsiteX30" fmla="*/ 532524 w 791390"/>
              <a:gd name="connsiteY30" fmla="*/ 19095 h 290366"/>
              <a:gd name="connsiteX31" fmla="*/ 34050 w 791390"/>
              <a:gd name="connsiteY31" fmla="*/ 4361 h 290366"/>
              <a:gd name="connsiteX0" fmla="*/ 1357 w 758697"/>
              <a:gd name="connsiteY0" fmla="*/ 4361 h 290366"/>
              <a:gd name="connsiteX1" fmla="*/ 15090 w 758697"/>
              <a:gd name="connsiteY1" fmla="*/ 48296 h 290366"/>
              <a:gd name="connsiteX2" fmla="*/ 44115 w 758697"/>
              <a:gd name="connsiteY2" fmla="*/ 98323 h 290366"/>
              <a:gd name="connsiteX3" fmla="*/ 61525 w 758697"/>
              <a:gd name="connsiteY3" fmla="*/ 129380 h 290366"/>
              <a:gd name="connsiteX4" fmla="*/ 72555 w 758697"/>
              <a:gd name="connsiteY4" fmla="*/ 149822 h 290366"/>
              <a:gd name="connsiteX5" fmla="*/ 73616 w 758697"/>
              <a:gd name="connsiteY5" fmla="*/ 178249 h 290366"/>
              <a:gd name="connsiteX6" fmla="*/ 92378 w 758697"/>
              <a:gd name="connsiteY6" fmla="*/ 213346 h 290366"/>
              <a:gd name="connsiteX7" fmla="*/ 97216 w 758697"/>
              <a:gd name="connsiteY7" fmla="*/ 229664 h 290366"/>
              <a:gd name="connsiteX8" fmla="*/ 115385 w 758697"/>
              <a:gd name="connsiteY8" fmla="*/ 242644 h 290366"/>
              <a:gd name="connsiteX9" fmla="*/ 126792 w 758697"/>
              <a:gd name="connsiteY9" fmla="*/ 252993 h 290366"/>
              <a:gd name="connsiteX10" fmla="*/ 160699 w 758697"/>
              <a:gd name="connsiteY10" fmla="*/ 277105 h 290366"/>
              <a:gd name="connsiteX11" fmla="*/ 236825 w 758697"/>
              <a:gd name="connsiteY11" fmla="*/ 283347 h 290366"/>
              <a:gd name="connsiteX12" fmla="*/ 290597 w 758697"/>
              <a:gd name="connsiteY12" fmla="*/ 284140 h 290366"/>
              <a:gd name="connsiteX13" fmla="*/ 357696 w 758697"/>
              <a:gd name="connsiteY13" fmla="*/ 289151 h 290366"/>
              <a:gd name="connsiteX14" fmla="*/ 509307 w 758697"/>
              <a:gd name="connsiteY14" fmla="*/ 284413 h 290366"/>
              <a:gd name="connsiteX15" fmla="*/ 570899 w 758697"/>
              <a:gd name="connsiteY15" fmla="*/ 274938 h 290366"/>
              <a:gd name="connsiteX16" fmla="*/ 619164 w 758697"/>
              <a:gd name="connsiteY16" fmla="*/ 265983 h 290366"/>
              <a:gd name="connsiteX17" fmla="*/ 637228 w 758697"/>
              <a:gd name="connsiteY17" fmla="*/ 246511 h 290366"/>
              <a:gd name="connsiteX18" fmla="*/ 665655 w 758697"/>
              <a:gd name="connsiteY18" fmla="*/ 227560 h 290366"/>
              <a:gd name="connsiteX19" fmla="*/ 667966 w 758697"/>
              <a:gd name="connsiteY19" fmla="*/ 215455 h 290366"/>
              <a:gd name="connsiteX20" fmla="*/ 678212 w 758697"/>
              <a:gd name="connsiteY20" fmla="*/ 177825 h 290366"/>
              <a:gd name="connsiteX21" fmla="*/ 714778 w 758697"/>
              <a:gd name="connsiteY21" fmla="*/ 85425 h 290366"/>
              <a:gd name="connsiteX22" fmla="*/ 748058 w 758697"/>
              <a:gd name="connsiteY22" fmla="*/ 21028 h 290366"/>
              <a:gd name="connsiteX23" fmla="*/ 758697 w 758697"/>
              <a:gd name="connsiteY23" fmla="*/ 4186 h 290366"/>
              <a:gd name="connsiteX24" fmla="*/ 712162 w 758697"/>
              <a:gd name="connsiteY24" fmla="*/ 2760 h 290366"/>
              <a:gd name="connsiteX25" fmla="*/ 667472 w 758697"/>
              <a:gd name="connsiteY25" fmla="*/ 9854 h 290366"/>
              <a:gd name="connsiteX26" fmla="*/ 578325 w 758697"/>
              <a:gd name="connsiteY26" fmla="*/ 17222 h 290366"/>
              <a:gd name="connsiteX27" fmla="*/ 537618 w 758697"/>
              <a:gd name="connsiteY27" fmla="*/ 20658 h 290366"/>
              <a:gd name="connsiteX28" fmla="*/ 523404 w 758697"/>
              <a:gd name="connsiteY28" fmla="*/ 17508 h 290366"/>
              <a:gd name="connsiteX29" fmla="*/ 514045 w 758697"/>
              <a:gd name="connsiteY29" fmla="*/ 14358 h 290366"/>
              <a:gd name="connsiteX30" fmla="*/ 499831 w 758697"/>
              <a:gd name="connsiteY30" fmla="*/ 19095 h 290366"/>
              <a:gd name="connsiteX31" fmla="*/ 1357 w 758697"/>
              <a:gd name="connsiteY31" fmla="*/ 4361 h 290366"/>
              <a:gd name="connsiteX0" fmla="*/ 14062 w 743992"/>
              <a:gd name="connsiteY0" fmla="*/ 28581 h 290366"/>
              <a:gd name="connsiteX1" fmla="*/ 385 w 743992"/>
              <a:gd name="connsiteY1" fmla="*/ 48296 h 290366"/>
              <a:gd name="connsiteX2" fmla="*/ 29410 w 743992"/>
              <a:gd name="connsiteY2" fmla="*/ 98323 h 290366"/>
              <a:gd name="connsiteX3" fmla="*/ 46820 w 743992"/>
              <a:gd name="connsiteY3" fmla="*/ 129380 h 290366"/>
              <a:gd name="connsiteX4" fmla="*/ 57850 w 743992"/>
              <a:gd name="connsiteY4" fmla="*/ 149822 h 290366"/>
              <a:gd name="connsiteX5" fmla="*/ 58911 w 743992"/>
              <a:gd name="connsiteY5" fmla="*/ 178249 h 290366"/>
              <a:gd name="connsiteX6" fmla="*/ 77673 w 743992"/>
              <a:gd name="connsiteY6" fmla="*/ 213346 h 290366"/>
              <a:gd name="connsiteX7" fmla="*/ 82511 w 743992"/>
              <a:gd name="connsiteY7" fmla="*/ 229664 h 290366"/>
              <a:gd name="connsiteX8" fmla="*/ 100680 w 743992"/>
              <a:gd name="connsiteY8" fmla="*/ 242644 h 290366"/>
              <a:gd name="connsiteX9" fmla="*/ 112087 w 743992"/>
              <a:gd name="connsiteY9" fmla="*/ 252993 h 290366"/>
              <a:gd name="connsiteX10" fmla="*/ 145994 w 743992"/>
              <a:gd name="connsiteY10" fmla="*/ 277105 h 290366"/>
              <a:gd name="connsiteX11" fmla="*/ 222120 w 743992"/>
              <a:gd name="connsiteY11" fmla="*/ 283347 h 290366"/>
              <a:gd name="connsiteX12" fmla="*/ 275892 w 743992"/>
              <a:gd name="connsiteY12" fmla="*/ 284140 h 290366"/>
              <a:gd name="connsiteX13" fmla="*/ 342991 w 743992"/>
              <a:gd name="connsiteY13" fmla="*/ 289151 h 290366"/>
              <a:gd name="connsiteX14" fmla="*/ 494602 w 743992"/>
              <a:gd name="connsiteY14" fmla="*/ 284413 h 290366"/>
              <a:gd name="connsiteX15" fmla="*/ 556194 w 743992"/>
              <a:gd name="connsiteY15" fmla="*/ 274938 h 290366"/>
              <a:gd name="connsiteX16" fmla="*/ 604459 w 743992"/>
              <a:gd name="connsiteY16" fmla="*/ 265983 h 290366"/>
              <a:gd name="connsiteX17" fmla="*/ 622523 w 743992"/>
              <a:gd name="connsiteY17" fmla="*/ 246511 h 290366"/>
              <a:gd name="connsiteX18" fmla="*/ 650950 w 743992"/>
              <a:gd name="connsiteY18" fmla="*/ 227560 h 290366"/>
              <a:gd name="connsiteX19" fmla="*/ 653261 w 743992"/>
              <a:gd name="connsiteY19" fmla="*/ 215455 h 290366"/>
              <a:gd name="connsiteX20" fmla="*/ 663507 w 743992"/>
              <a:gd name="connsiteY20" fmla="*/ 177825 h 290366"/>
              <a:gd name="connsiteX21" fmla="*/ 700073 w 743992"/>
              <a:gd name="connsiteY21" fmla="*/ 85425 h 290366"/>
              <a:gd name="connsiteX22" fmla="*/ 733353 w 743992"/>
              <a:gd name="connsiteY22" fmla="*/ 21028 h 290366"/>
              <a:gd name="connsiteX23" fmla="*/ 743992 w 743992"/>
              <a:gd name="connsiteY23" fmla="*/ 4186 h 290366"/>
              <a:gd name="connsiteX24" fmla="*/ 697457 w 743992"/>
              <a:gd name="connsiteY24" fmla="*/ 2760 h 290366"/>
              <a:gd name="connsiteX25" fmla="*/ 652767 w 743992"/>
              <a:gd name="connsiteY25" fmla="*/ 9854 h 290366"/>
              <a:gd name="connsiteX26" fmla="*/ 563620 w 743992"/>
              <a:gd name="connsiteY26" fmla="*/ 17222 h 290366"/>
              <a:gd name="connsiteX27" fmla="*/ 522913 w 743992"/>
              <a:gd name="connsiteY27" fmla="*/ 20658 h 290366"/>
              <a:gd name="connsiteX28" fmla="*/ 508699 w 743992"/>
              <a:gd name="connsiteY28" fmla="*/ 17508 h 290366"/>
              <a:gd name="connsiteX29" fmla="*/ 499340 w 743992"/>
              <a:gd name="connsiteY29" fmla="*/ 14358 h 290366"/>
              <a:gd name="connsiteX30" fmla="*/ 485126 w 743992"/>
              <a:gd name="connsiteY30" fmla="*/ 19095 h 290366"/>
              <a:gd name="connsiteX31" fmla="*/ 14062 w 743992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36830 w 757909"/>
              <a:gd name="connsiteY27" fmla="*/ 20658 h 290366"/>
              <a:gd name="connsiteX28" fmla="*/ 522616 w 757909"/>
              <a:gd name="connsiteY28" fmla="*/ 17508 h 290366"/>
              <a:gd name="connsiteX29" fmla="*/ 513257 w 757909"/>
              <a:gd name="connsiteY29" fmla="*/ 14358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55103 w 757909"/>
              <a:gd name="connsiteY27" fmla="*/ 29741 h 290366"/>
              <a:gd name="connsiteX28" fmla="*/ 522616 w 757909"/>
              <a:gd name="connsiteY28" fmla="*/ 17508 h 290366"/>
              <a:gd name="connsiteX29" fmla="*/ 513257 w 757909"/>
              <a:gd name="connsiteY29" fmla="*/ 14358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55103 w 757909"/>
              <a:gd name="connsiteY27" fmla="*/ 29741 h 290366"/>
              <a:gd name="connsiteX28" fmla="*/ 522616 w 757909"/>
              <a:gd name="connsiteY28" fmla="*/ 17508 h 290366"/>
              <a:gd name="connsiteX29" fmla="*/ 476709 w 757909"/>
              <a:gd name="connsiteY29" fmla="*/ 35551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9389 h 291174"/>
              <a:gd name="connsiteX1" fmla="*/ 14302 w 757909"/>
              <a:gd name="connsiteY1" fmla="*/ 49104 h 291174"/>
              <a:gd name="connsiteX2" fmla="*/ 43327 w 757909"/>
              <a:gd name="connsiteY2" fmla="*/ 99131 h 291174"/>
              <a:gd name="connsiteX3" fmla="*/ 60737 w 757909"/>
              <a:gd name="connsiteY3" fmla="*/ 130188 h 291174"/>
              <a:gd name="connsiteX4" fmla="*/ 71767 w 757909"/>
              <a:gd name="connsiteY4" fmla="*/ 150630 h 291174"/>
              <a:gd name="connsiteX5" fmla="*/ 72828 w 757909"/>
              <a:gd name="connsiteY5" fmla="*/ 179057 h 291174"/>
              <a:gd name="connsiteX6" fmla="*/ 91590 w 757909"/>
              <a:gd name="connsiteY6" fmla="*/ 214154 h 291174"/>
              <a:gd name="connsiteX7" fmla="*/ 96428 w 757909"/>
              <a:gd name="connsiteY7" fmla="*/ 230472 h 291174"/>
              <a:gd name="connsiteX8" fmla="*/ 114597 w 757909"/>
              <a:gd name="connsiteY8" fmla="*/ 243452 h 291174"/>
              <a:gd name="connsiteX9" fmla="*/ 126004 w 757909"/>
              <a:gd name="connsiteY9" fmla="*/ 253801 h 291174"/>
              <a:gd name="connsiteX10" fmla="*/ 159911 w 757909"/>
              <a:gd name="connsiteY10" fmla="*/ 277913 h 291174"/>
              <a:gd name="connsiteX11" fmla="*/ 236037 w 757909"/>
              <a:gd name="connsiteY11" fmla="*/ 284155 h 291174"/>
              <a:gd name="connsiteX12" fmla="*/ 289809 w 757909"/>
              <a:gd name="connsiteY12" fmla="*/ 284948 h 291174"/>
              <a:gd name="connsiteX13" fmla="*/ 356908 w 757909"/>
              <a:gd name="connsiteY13" fmla="*/ 289959 h 291174"/>
              <a:gd name="connsiteX14" fmla="*/ 508519 w 757909"/>
              <a:gd name="connsiteY14" fmla="*/ 285221 h 291174"/>
              <a:gd name="connsiteX15" fmla="*/ 570111 w 757909"/>
              <a:gd name="connsiteY15" fmla="*/ 275746 h 291174"/>
              <a:gd name="connsiteX16" fmla="*/ 618376 w 757909"/>
              <a:gd name="connsiteY16" fmla="*/ 266791 h 291174"/>
              <a:gd name="connsiteX17" fmla="*/ 636440 w 757909"/>
              <a:gd name="connsiteY17" fmla="*/ 247319 h 291174"/>
              <a:gd name="connsiteX18" fmla="*/ 664867 w 757909"/>
              <a:gd name="connsiteY18" fmla="*/ 228368 h 291174"/>
              <a:gd name="connsiteX19" fmla="*/ 667178 w 757909"/>
              <a:gd name="connsiteY19" fmla="*/ 216263 h 291174"/>
              <a:gd name="connsiteX20" fmla="*/ 677424 w 757909"/>
              <a:gd name="connsiteY20" fmla="*/ 178633 h 291174"/>
              <a:gd name="connsiteX21" fmla="*/ 713990 w 757909"/>
              <a:gd name="connsiteY21" fmla="*/ 86233 h 291174"/>
              <a:gd name="connsiteX22" fmla="*/ 747270 w 757909"/>
              <a:gd name="connsiteY22" fmla="*/ 21836 h 291174"/>
              <a:gd name="connsiteX23" fmla="*/ 757909 w 757909"/>
              <a:gd name="connsiteY23" fmla="*/ 4994 h 291174"/>
              <a:gd name="connsiteX24" fmla="*/ 711374 w 757909"/>
              <a:gd name="connsiteY24" fmla="*/ 3568 h 291174"/>
              <a:gd name="connsiteX25" fmla="*/ 657547 w 757909"/>
              <a:gd name="connsiteY25" fmla="*/ 25800 h 291174"/>
              <a:gd name="connsiteX26" fmla="*/ 577537 w 757909"/>
              <a:gd name="connsiteY26" fmla="*/ 18030 h 291174"/>
              <a:gd name="connsiteX27" fmla="*/ 555103 w 757909"/>
              <a:gd name="connsiteY27" fmla="*/ 30549 h 291174"/>
              <a:gd name="connsiteX28" fmla="*/ 522616 w 757909"/>
              <a:gd name="connsiteY28" fmla="*/ 18316 h 291174"/>
              <a:gd name="connsiteX29" fmla="*/ 476709 w 757909"/>
              <a:gd name="connsiteY29" fmla="*/ 36359 h 291174"/>
              <a:gd name="connsiteX30" fmla="*/ 325445 w 757909"/>
              <a:gd name="connsiteY30" fmla="*/ 28986 h 291174"/>
              <a:gd name="connsiteX31" fmla="*/ 27979 w 757909"/>
              <a:gd name="connsiteY31" fmla="*/ 29389 h 291174"/>
              <a:gd name="connsiteX0" fmla="*/ 27979 w 757909"/>
              <a:gd name="connsiteY0" fmla="*/ 30518 h 292303"/>
              <a:gd name="connsiteX1" fmla="*/ 14302 w 757909"/>
              <a:gd name="connsiteY1" fmla="*/ 50233 h 292303"/>
              <a:gd name="connsiteX2" fmla="*/ 43327 w 757909"/>
              <a:gd name="connsiteY2" fmla="*/ 100260 h 292303"/>
              <a:gd name="connsiteX3" fmla="*/ 60737 w 757909"/>
              <a:gd name="connsiteY3" fmla="*/ 131317 h 292303"/>
              <a:gd name="connsiteX4" fmla="*/ 71767 w 757909"/>
              <a:gd name="connsiteY4" fmla="*/ 151759 h 292303"/>
              <a:gd name="connsiteX5" fmla="*/ 72828 w 757909"/>
              <a:gd name="connsiteY5" fmla="*/ 180186 h 292303"/>
              <a:gd name="connsiteX6" fmla="*/ 91590 w 757909"/>
              <a:gd name="connsiteY6" fmla="*/ 215283 h 292303"/>
              <a:gd name="connsiteX7" fmla="*/ 96428 w 757909"/>
              <a:gd name="connsiteY7" fmla="*/ 231601 h 292303"/>
              <a:gd name="connsiteX8" fmla="*/ 114597 w 757909"/>
              <a:gd name="connsiteY8" fmla="*/ 244581 h 292303"/>
              <a:gd name="connsiteX9" fmla="*/ 126004 w 757909"/>
              <a:gd name="connsiteY9" fmla="*/ 254930 h 292303"/>
              <a:gd name="connsiteX10" fmla="*/ 159911 w 757909"/>
              <a:gd name="connsiteY10" fmla="*/ 279042 h 292303"/>
              <a:gd name="connsiteX11" fmla="*/ 236037 w 757909"/>
              <a:gd name="connsiteY11" fmla="*/ 285284 h 292303"/>
              <a:gd name="connsiteX12" fmla="*/ 289809 w 757909"/>
              <a:gd name="connsiteY12" fmla="*/ 286077 h 292303"/>
              <a:gd name="connsiteX13" fmla="*/ 356908 w 757909"/>
              <a:gd name="connsiteY13" fmla="*/ 291088 h 292303"/>
              <a:gd name="connsiteX14" fmla="*/ 508519 w 757909"/>
              <a:gd name="connsiteY14" fmla="*/ 286350 h 292303"/>
              <a:gd name="connsiteX15" fmla="*/ 570111 w 757909"/>
              <a:gd name="connsiteY15" fmla="*/ 276875 h 292303"/>
              <a:gd name="connsiteX16" fmla="*/ 618376 w 757909"/>
              <a:gd name="connsiteY16" fmla="*/ 267920 h 292303"/>
              <a:gd name="connsiteX17" fmla="*/ 636440 w 757909"/>
              <a:gd name="connsiteY17" fmla="*/ 248448 h 292303"/>
              <a:gd name="connsiteX18" fmla="*/ 664867 w 757909"/>
              <a:gd name="connsiteY18" fmla="*/ 229497 h 292303"/>
              <a:gd name="connsiteX19" fmla="*/ 667178 w 757909"/>
              <a:gd name="connsiteY19" fmla="*/ 217392 h 292303"/>
              <a:gd name="connsiteX20" fmla="*/ 677424 w 757909"/>
              <a:gd name="connsiteY20" fmla="*/ 179762 h 292303"/>
              <a:gd name="connsiteX21" fmla="*/ 713990 w 757909"/>
              <a:gd name="connsiteY21" fmla="*/ 87362 h 292303"/>
              <a:gd name="connsiteX22" fmla="*/ 747270 w 757909"/>
              <a:gd name="connsiteY22" fmla="*/ 22965 h 292303"/>
              <a:gd name="connsiteX23" fmla="*/ 757909 w 757909"/>
              <a:gd name="connsiteY23" fmla="*/ 6123 h 292303"/>
              <a:gd name="connsiteX24" fmla="*/ 711374 w 757909"/>
              <a:gd name="connsiteY24" fmla="*/ 4697 h 292303"/>
              <a:gd name="connsiteX25" fmla="*/ 657547 w 757909"/>
              <a:gd name="connsiteY25" fmla="*/ 45095 h 292303"/>
              <a:gd name="connsiteX26" fmla="*/ 577537 w 757909"/>
              <a:gd name="connsiteY26" fmla="*/ 19159 h 292303"/>
              <a:gd name="connsiteX27" fmla="*/ 555103 w 757909"/>
              <a:gd name="connsiteY27" fmla="*/ 31678 h 292303"/>
              <a:gd name="connsiteX28" fmla="*/ 522616 w 757909"/>
              <a:gd name="connsiteY28" fmla="*/ 19445 h 292303"/>
              <a:gd name="connsiteX29" fmla="*/ 476709 w 757909"/>
              <a:gd name="connsiteY29" fmla="*/ 37488 h 292303"/>
              <a:gd name="connsiteX30" fmla="*/ 325445 w 757909"/>
              <a:gd name="connsiteY30" fmla="*/ 30115 h 292303"/>
              <a:gd name="connsiteX31" fmla="*/ 27979 w 757909"/>
              <a:gd name="connsiteY31" fmla="*/ 30518 h 292303"/>
              <a:gd name="connsiteX0" fmla="*/ 27979 w 757909"/>
              <a:gd name="connsiteY0" fmla="*/ 26351 h 288136"/>
              <a:gd name="connsiteX1" fmla="*/ 14302 w 757909"/>
              <a:gd name="connsiteY1" fmla="*/ 46066 h 288136"/>
              <a:gd name="connsiteX2" fmla="*/ 43327 w 757909"/>
              <a:gd name="connsiteY2" fmla="*/ 96093 h 288136"/>
              <a:gd name="connsiteX3" fmla="*/ 60737 w 757909"/>
              <a:gd name="connsiteY3" fmla="*/ 127150 h 288136"/>
              <a:gd name="connsiteX4" fmla="*/ 71767 w 757909"/>
              <a:gd name="connsiteY4" fmla="*/ 147592 h 288136"/>
              <a:gd name="connsiteX5" fmla="*/ 72828 w 757909"/>
              <a:gd name="connsiteY5" fmla="*/ 176019 h 288136"/>
              <a:gd name="connsiteX6" fmla="*/ 91590 w 757909"/>
              <a:gd name="connsiteY6" fmla="*/ 211116 h 288136"/>
              <a:gd name="connsiteX7" fmla="*/ 96428 w 757909"/>
              <a:gd name="connsiteY7" fmla="*/ 227434 h 288136"/>
              <a:gd name="connsiteX8" fmla="*/ 114597 w 757909"/>
              <a:gd name="connsiteY8" fmla="*/ 240414 h 288136"/>
              <a:gd name="connsiteX9" fmla="*/ 126004 w 757909"/>
              <a:gd name="connsiteY9" fmla="*/ 250763 h 288136"/>
              <a:gd name="connsiteX10" fmla="*/ 159911 w 757909"/>
              <a:gd name="connsiteY10" fmla="*/ 274875 h 288136"/>
              <a:gd name="connsiteX11" fmla="*/ 236037 w 757909"/>
              <a:gd name="connsiteY11" fmla="*/ 281117 h 288136"/>
              <a:gd name="connsiteX12" fmla="*/ 289809 w 757909"/>
              <a:gd name="connsiteY12" fmla="*/ 281910 h 288136"/>
              <a:gd name="connsiteX13" fmla="*/ 356908 w 757909"/>
              <a:gd name="connsiteY13" fmla="*/ 286921 h 288136"/>
              <a:gd name="connsiteX14" fmla="*/ 508519 w 757909"/>
              <a:gd name="connsiteY14" fmla="*/ 282183 h 288136"/>
              <a:gd name="connsiteX15" fmla="*/ 570111 w 757909"/>
              <a:gd name="connsiteY15" fmla="*/ 272708 h 288136"/>
              <a:gd name="connsiteX16" fmla="*/ 618376 w 757909"/>
              <a:gd name="connsiteY16" fmla="*/ 263753 h 288136"/>
              <a:gd name="connsiteX17" fmla="*/ 636440 w 757909"/>
              <a:gd name="connsiteY17" fmla="*/ 244281 h 288136"/>
              <a:gd name="connsiteX18" fmla="*/ 664867 w 757909"/>
              <a:gd name="connsiteY18" fmla="*/ 225330 h 288136"/>
              <a:gd name="connsiteX19" fmla="*/ 667178 w 757909"/>
              <a:gd name="connsiteY19" fmla="*/ 213225 h 288136"/>
              <a:gd name="connsiteX20" fmla="*/ 677424 w 757909"/>
              <a:gd name="connsiteY20" fmla="*/ 175595 h 288136"/>
              <a:gd name="connsiteX21" fmla="*/ 713990 w 757909"/>
              <a:gd name="connsiteY21" fmla="*/ 83195 h 288136"/>
              <a:gd name="connsiteX22" fmla="*/ 747270 w 757909"/>
              <a:gd name="connsiteY22" fmla="*/ 18798 h 288136"/>
              <a:gd name="connsiteX23" fmla="*/ 757909 w 757909"/>
              <a:gd name="connsiteY23" fmla="*/ 1956 h 288136"/>
              <a:gd name="connsiteX24" fmla="*/ 674827 w 757909"/>
              <a:gd name="connsiteY24" fmla="*/ 18695 h 288136"/>
              <a:gd name="connsiteX25" fmla="*/ 657547 w 757909"/>
              <a:gd name="connsiteY25" fmla="*/ 40928 h 288136"/>
              <a:gd name="connsiteX26" fmla="*/ 577537 w 757909"/>
              <a:gd name="connsiteY26" fmla="*/ 14992 h 288136"/>
              <a:gd name="connsiteX27" fmla="*/ 555103 w 757909"/>
              <a:gd name="connsiteY27" fmla="*/ 27511 h 288136"/>
              <a:gd name="connsiteX28" fmla="*/ 522616 w 757909"/>
              <a:gd name="connsiteY28" fmla="*/ 15278 h 288136"/>
              <a:gd name="connsiteX29" fmla="*/ 476709 w 757909"/>
              <a:gd name="connsiteY29" fmla="*/ 33321 h 288136"/>
              <a:gd name="connsiteX30" fmla="*/ 325445 w 757909"/>
              <a:gd name="connsiteY30" fmla="*/ 25948 h 288136"/>
              <a:gd name="connsiteX31" fmla="*/ 27979 w 757909"/>
              <a:gd name="connsiteY31" fmla="*/ 26351 h 288136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7537 w 757909"/>
              <a:gd name="connsiteY26" fmla="*/ 14786 h 287930"/>
              <a:gd name="connsiteX27" fmla="*/ 555103 w 757909"/>
              <a:gd name="connsiteY27" fmla="*/ 27305 h 287930"/>
              <a:gd name="connsiteX28" fmla="*/ 522616 w 757909"/>
              <a:gd name="connsiteY28" fmla="*/ 15072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4074 w 757909"/>
              <a:gd name="connsiteY26" fmla="*/ 21670 h 287930"/>
              <a:gd name="connsiteX27" fmla="*/ 555103 w 757909"/>
              <a:gd name="connsiteY27" fmla="*/ 27305 h 287930"/>
              <a:gd name="connsiteX28" fmla="*/ 522616 w 757909"/>
              <a:gd name="connsiteY28" fmla="*/ 15072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4074 w 757909"/>
              <a:gd name="connsiteY26" fmla="*/ 21670 h 287930"/>
              <a:gd name="connsiteX27" fmla="*/ 555103 w 757909"/>
              <a:gd name="connsiteY27" fmla="*/ 27305 h 287930"/>
              <a:gd name="connsiteX28" fmla="*/ 522616 w 757909"/>
              <a:gd name="connsiteY28" fmla="*/ 21956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0984"/>
              <a:gd name="connsiteY0" fmla="*/ 17666 h 279451"/>
              <a:gd name="connsiteX1" fmla="*/ 14302 w 750984"/>
              <a:gd name="connsiteY1" fmla="*/ 37381 h 279451"/>
              <a:gd name="connsiteX2" fmla="*/ 43327 w 750984"/>
              <a:gd name="connsiteY2" fmla="*/ 87408 h 279451"/>
              <a:gd name="connsiteX3" fmla="*/ 60737 w 750984"/>
              <a:gd name="connsiteY3" fmla="*/ 118465 h 279451"/>
              <a:gd name="connsiteX4" fmla="*/ 71767 w 750984"/>
              <a:gd name="connsiteY4" fmla="*/ 138907 h 279451"/>
              <a:gd name="connsiteX5" fmla="*/ 72828 w 750984"/>
              <a:gd name="connsiteY5" fmla="*/ 167334 h 279451"/>
              <a:gd name="connsiteX6" fmla="*/ 91590 w 750984"/>
              <a:gd name="connsiteY6" fmla="*/ 202431 h 279451"/>
              <a:gd name="connsiteX7" fmla="*/ 96428 w 750984"/>
              <a:gd name="connsiteY7" fmla="*/ 218749 h 279451"/>
              <a:gd name="connsiteX8" fmla="*/ 114597 w 750984"/>
              <a:gd name="connsiteY8" fmla="*/ 231729 h 279451"/>
              <a:gd name="connsiteX9" fmla="*/ 126004 w 750984"/>
              <a:gd name="connsiteY9" fmla="*/ 242078 h 279451"/>
              <a:gd name="connsiteX10" fmla="*/ 159911 w 750984"/>
              <a:gd name="connsiteY10" fmla="*/ 266190 h 279451"/>
              <a:gd name="connsiteX11" fmla="*/ 236037 w 750984"/>
              <a:gd name="connsiteY11" fmla="*/ 272432 h 279451"/>
              <a:gd name="connsiteX12" fmla="*/ 289809 w 750984"/>
              <a:gd name="connsiteY12" fmla="*/ 273225 h 279451"/>
              <a:gd name="connsiteX13" fmla="*/ 356908 w 750984"/>
              <a:gd name="connsiteY13" fmla="*/ 278236 h 279451"/>
              <a:gd name="connsiteX14" fmla="*/ 508519 w 750984"/>
              <a:gd name="connsiteY14" fmla="*/ 273498 h 279451"/>
              <a:gd name="connsiteX15" fmla="*/ 570111 w 750984"/>
              <a:gd name="connsiteY15" fmla="*/ 264023 h 279451"/>
              <a:gd name="connsiteX16" fmla="*/ 618376 w 750984"/>
              <a:gd name="connsiteY16" fmla="*/ 255068 h 279451"/>
              <a:gd name="connsiteX17" fmla="*/ 636440 w 750984"/>
              <a:gd name="connsiteY17" fmla="*/ 235596 h 279451"/>
              <a:gd name="connsiteX18" fmla="*/ 664867 w 750984"/>
              <a:gd name="connsiteY18" fmla="*/ 216645 h 279451"/>
              <a:gd name="connsiteX19" fmla="*/ 667178 w 750984"/>
              <a:gd name="connsiteY19" fmla="*/ 204540 h 279451"/>
              <a:gd name="connsiteX20" fmla="*/ 677424 w 750984"/>
              <a:gd name="connsiteY20" fmla="*/ 166910 h 279451"/>
              <a:gd name="connsiteX21" fmla="*/ 713990 w 750984"/>
              <a:gd name="connsiteY21" fmla="*/ 74510 h 279451"/>
              <a:gd name="connsiteX22" fmla="*/ 747270 w 750984"/>
              <a:gd name="connsiteY22" fmla="*/ 10113 h 279451"/>
              <a:gd name="connsiteX23" fmla="*/ 750984 w 750984"/>
              <a:gd name="connsiteY23" fmla="*/ 2450 h 279451"/>
              <a:gd name="connsiteX24" fmla="*/ 674827 w 750984"/>
              <a:gd name="connsiteY24" fmla="*/ 10010 h 279451"/>
              <a:gd name="connsiteX25" fmla="*/ 636771 w 750984"/>
              <a:gd name="connsiteY25" fmla="*/ 13885 h 279451"/>
              <a:gd name="connsiteX26" fmla="*/ 574074 w 750984"/>
              <a:gd name="connsiteY26" fmla="*/ 13191 h 279451"/>
              <a:gd name="connsiteX27" fmla="*/ 555103 w 750984"/>
              <a:gd name="connsiteY27" fmla="*/ 18826 h 279451"/>
              <a:gd name="connsiteX28" fmla="*/ 522616 w 750984"/>
              <a:gd name="connsiteY28" fmla="*/ 13477 h 279451"/>
              <a:gd name="connsiteX29" fmla="*/ 476709 w 750984"/>
              <a:gd name="connsiteY29" fmla="*/ 24636 h 279451"/>
              <a:gd name="connsiteX30" fmla="*/ 325445 w 750984"/>
              <a:gd name="connsiteY30" fmla="*/ 17263 h 279451"/>
              <a:gd name="connsiteX31" fmla="*/ 27979 w 750984"/>
              <a:gd name="connsiteY31" fmla="*/ 17666 h 279451"/>
              <a:gd name="connsiteX0" fmla="*/ 27979 w 750984"/>
              <a:gd name="connsiteY0" fmla="*/ 17666 h 279451"/>
              <a:gd name="connsiteX1" fmla="*/ 14302 w 750984"/>
              <a:gd name="connsiteY1" fmla="*/ 37381 h 279451"/>
              <a:gd name="connsiteX2" fmla="*/ 43327 w 750984"/>
              <a:gd name="connsiteY2" fmla="*/ 87408 h 279451"/>
              <a:gd name="connsiteX3" fmla="*/ 60737 w 750984"/>
              <a:gd name="connsiteY3" fmla="*/ 118465 h 279451"/>
              <a:gd name="connsiteX4" fmla="*/ 71767 w 750984"/>
              <a:gd name="connsiteY4" fmla="*/ 138907 h 279451"/>
              <a:gd name="connsiteX5" fmla="*/ 72828 w 750984"/>
              <a:gd name="connsiteY5" fmla="*/ 167334 h 279451"/>
              <a:gd name="connsiteX6" fmla="*/ 91590 w 750984"/>
              <a:gd name="connsiteY6" fmla="*/ 202431 h 279451"/>
              <a:gd name="connsiteX7" fmla="*/ 96428 w 750984"/>
              <a:gd name="connsiteY7" fmla="*/ 218749 h 279451"/>
              <a:gd name="connsiteX8" fmla="*/ 114597 w 750984"/>
              <a:gd name="connsiteY8" fmla="*/ 231729 h 279451"/>
              <a:gd name="connsiteX9" fmla="*/ 126004 w 750984"/>
              <a:gd name="connsiteY9" fmla="*/ 242078 h 279451"/>
              <a:gd name="connsiteX10" fmla="*/ 159911 w 750984"/>
              <a:gd name="connsiteY10" fmla="*/ 266190 h 279451"/>
              <a:gd name="connsiteX11" fmla="*/ 236037 w 750984"/>
              <a:gd name="connsiteY11" fmla="*/ 272432 h 279451"/>
              <a:gd name="connsiteX12" fmla="*/ 289809 w 750984"/>
              <a:gd name="connsiteY12" fmla="*/ 273225 h 279451"/>
              <a:gd name="connsiteX13" fmla="*/ 356908 w 750984"/>
              <a:gd name="connsiteY13" fmla="*/ 278236 h 279451"/>
              <a:gd name="connsiteX14" fmla="*/ 508519 w 750984"/>
              <a:gd name="connsiteY14" fmla="*/ 273498 h 279451"/>
              <a:gd name="connsiteX15" fmla="*/ 570111 w 750984"/>
              <a:gd name="connsiteY15" fmla="*/ 264023 h 279451"/>
              <a:gd name="connsiteX16" fmla="*/ 618376 w 750984"/>
              <a:gd name="connsiteY16" fmla="*/ 255068 h 279451"/>
              <a:gd name="connsiteX17" fmla="*/ 636440 w 750984"/>
              <a:gd name="connsiteY17" fmla="*/ 235596 h 279451"/>
              <a:gd name="connsiteX18" fmla="*/ 664867 w 750984"/>
              <a:gd name="connsiteY18" fmla="*/ 216645 h 279451"/>
              <a:gd name="connsiteX19" fmla="*/ 667178 w 750984"/>
              <a:gd name="connsiteY19" fmla="*/ 204540 h 279451"/>
              <a:gd name="connsiteX20" fmla="*/ 677424 w 750984"/>
              <a:gd name="connsiteY20" fmla="*/ 166910 h 279451"/>
              <a:gd name="connsiteX21" fmla="*/ 713990 w 750984"/>
              <a:gd name="connsiteY21" fmla="*/ 74510 h 279451"/>
              <a:gd name="connsiteX22" fmla="*/ 747270 w 750984"/>
              <a:gd name="connsiteY22" fmla="*/ 10113 h 279451"/>
              <a:gd name="connsiteX23" fmla="*/ 750984 w 750984"/>
              <a:gd name="connsiteY23" fmla="*/ 2450 h 279451"/>
              <a:gd name="connsiteX24" fmla="*/ 674827 w 750984"/>
              <a:gd name="connsiteY24" fmla="*/ 10010 h 279451"/>
              <a:gd name="connsiteX25" fmla="*/ 636771 w 750984"/>
              <a:gd name="connsiteY25" fmla="*/ 13885 h 279451"/>
              <a:gd name="connsiteX26" fmla="*/ 574074 w 750984"/>
              <a:gd name="connsiteY26" fmla="*/ 13191 h 279451"/>
              <a:gd name="connsiteX27" fmla="*/ 555103 w 750984"/>
              <a:gd name="connsiteY27" fmla="*/ 18826 h 279451"/>
              <a:gd name="connsiteX28" fmla="*/ 522616 w 750984"/>
              <a:gd name="connsiteY28" fmla="*/ 13477 h 279451"/>
              <a:gd name="connsiteX29" fmla="*/ 421307 w 750984"/>
              <a:gd name="connsiteY29" fmla="*/ 20047 h 279451"/>
              <a:gd name="connsiteX30" fmla="*/ 325445 w 750984"/>
              <a:gd name="connsiteY30" fmla="*/ 17263 h 279451"/>
              <a:gd name="connsiteX31" fmla="*/ 27979 w 750984"/>
              <a:gd name="connsiteY31" fmla="*/ 17666 h 279451"/>
              <a:gd name="connsiteX0" fmla="*/ 19457 w 742462"/>
              <a:gd name="connsiteY0" fmla="*/ 17666 h 279451"/>
              <a:gd name="connsiteX1" fmla="*/ 5780 w 742462"/>
              <a:gd name="connsiteY1" fmla="*/ 37381 h 279451"/>
              <a:gd name="connsiteX2" fmla="*/ 34805 w 742462"/>
              <a:gd name="connsiteY2" fmla="*/ 87408 h 279451"/>
              <a:gd name="connsiteX3" fmla="*/ 52215 w 742462"/>
              <a:gd name="connsiteY3" fmla="*/ 118465 h 279451"/>
              <a:gd name="connsiteX4" fmla="*/ 63245 w 742462"/>
              <a:gd name="connsiteY4" fmla="*/ 138907 h 279451"/>
              <a:gd name="connsiteX5" fmla="*/ 64306 w 742462"/>
              <a:gd name="connsiteY5" fmla="*/ 167334 h 279451"/>
              <a:gd name="connsiteX6" fmla="*/ 83068 w 742462"/>
              <a:gd name="connsiteY6" fmla="*/ 202431 h 279451"/>
              <a:gd name="connsiteX7" fmla="*/ 87906 w 742462"/>
              <a:gd name="connsiteY7" fmla="*/ 218749 h 279451"/>
              <a:gd name="connsiteX8" fmla="*/ 106075 w 742462"/>
              <a:gd name="connsiteY8" fmla="*/ 231729 h 279451"/>
              <a:gd name="connsiteX9" fmla="*/ 117482 w 742462"/>
              <a:gd name="connsiteY9" fmla="*/ 242078 h 279451"/>
              <a:gd name="connsiteX10" fmla="*/ 151389 w 742462"/>
              <a:gd name="connsiteY10" fmla="*/ 266190 h 279451"/>
              <a:gd name="connsiteX11" fmla="*/ 227515 w 742462"/>
              <a:gd name="connsiteY11" fmla="*/ 272432 h 279451"/>
              <a:gd name="connsiteX12" fmla="*/ 281287 w 742462"/>
              <a:gd name="connsiteY12" fmla="*/ 273225 h 279451"/>
              <a:gd name="connsiteX13" fmla="*/ 348386 w 742462"/>
              <a:gd name="connsiteY13" fmla="*/ 278236 h 279451"/>
              <a:gd name="connsiteX14" fmla="*/ 499997 w 742462"/>
              <a:gd name="connsiteY14" fmla="*/ 273498 h 279451"/>
              <a:gd name="connsiteX15" fmla="*/ 561589 w 742462"/>
              <a:gd name="connsiteY15" fmla="*/ 264023 h 279451"/>
              <a:gd name="connsiteX16" fmla="*/ 609854 w 742462"/>
              <a:gd name="connsiteY16" fmla="*/ 255068 h 279451"/>
              <a:gd name="connsiteX17" fmla="*/ 627918 w 742462"/>
              <a:gd name="connsiteY17" fmla="*/ 235596 h 279451"/>
              <a:gd name="connsiteX18" fmla="*/ 656345 w 742462"/>
              <a:gd name="connsiteY18" fmla="*/ 216645 h 279451"/>
              <a:gd name="connsiteX19" fmla="*/ 658656 w 742462"/>
              <a:gd name="connsiteY19" fmla="*/ 204540 h 279451"/>
              <a:gd name="connsiteX20" fmla="*/ 668902 w 742462"/>
              <a:gd name="connsiteY20" fmla="*/ 166910 h 279451"/>
              <a:gd name="connsiteX21" fmla="*/ 705468 w 742462"/>
              <a:gd name="connsiteY21" fmla="*/ 74510 h 279451"/>
              <a:gd name="connsiteX22" fmla="*/ 738748 w 742462"/>
              <a:gd name="connsiteY22" fmla="*/ 10113 h 279451"/>
              <a:gd name="connsiteX23" fmla="*/ 742462 w 742462"/>
              <a:gd name="connsiteY23" fmla="*/ 2450 h 279451"/>
              <a:gd name="connsiteX24" fmla="*/ 666305 w 742462"/>
              <a:gd name="connsiteY24" fmla="*/ 10010 h 279451"/>
              <a:gd name="connsiteX25" fmla="*/ 628249 w 742462"/>
              <a:gd name="connsiteY25" fmla="*/ 13885 h 279451"/>
              <a:gd name="connsiteX26" fmla="*/ 565552 w 742462"/>
              <a:gd name="connsiteY26" fmla="*/ 13191 h 279451"/>
              <a:gd name="connsiteX27" fmla="*/ 546581 w 742462"/>
              <a:gd name="connsiteY27" fmla="*/ 18826 h 279451"/>
              <a:gd name="connsiteX28" fmla="*/ 514094 w 742462"/>
              <a:gd name="connsiteY28" fmla="*/ 13477 h 279451"/>
              <a:gd name="connsiteX29" fmla="*/ 412785 w 742462"/>
              <a:gd name="connsiteY29" fmla="*/ 20047 h 279451"/>
              <a:gd name="connsiteX30" fmla="*/ 192266 w 742462"/>
              <a:gd name="connsiteY30" fmla="*/ 17263 h 279451"/>
              <a:gd name="connsiteX31" fmla="*/ 19457 w 742462"/>
              <a:gd name="connsiteY31" fmla="*/ 17666 h 279451"/>
              <a:gd name="connsiteX0" fmla="*/ 12067 w 762774"/>
              <a:gd name="connsiteY0" fmla="*/ 10782 h 279451"/>
              <a:gd name="connsiteX1" fmla="*/ 26092 w 762774"/>
              <a:gd name="connsiteY1" fmla="*/ 37381 h 279451"/>
              <a:gd name="connsiteX2" fmla="*/ 55117 w 762774"/>
              <a:gd name="connsiteY2" fmla="*/ 87408 h 279451"/>
              <a:gd name="connsiteX3" fmla="*/ 72527 w 762774"/>
              <a:gd name="connsiteY3" fmla="*/ 118465 h 279451"/>
              <a:gd name="connsiteX4" fmla="*/ 83557 w 762774"/>
              <a:gd name="connsiteY4" fmla="*/ 138907 h 279451"/>
              <a:gd name="connsiteX5" fmla="*/ 84618 w 762774"/>
              <a:gd name="connsiteY5" fmla="*/ 167334 h 279451"/>
              <a:gd name="connsiteX6" fmla="*/ 103380 w 762774"/>
              <a:gd name="connsiteY6" fmla="*/ 202431 h 279451"/>
              <a:gd name="connsiteX7" fmla="*/ 108218 w 762774"/>
              <a:gd name="connsiteY7" fmla="*/ 218749 h 279451"/>
              <a:gd name="connsiteX8" fmla="*/ 126387 w 762774"/>
              <a:gd name="connsiteY8" fmla="*/ 231729 h 279451"/>
              <a:gd name="connsiteX9" fmla="*/ 137794 w 762774"/>
              <a:gd name="connsiteY9" fmla="*/ 242078 h 279451"/>
              <a:gd name="connsiteX10" fmla="*/ 171701 w 762774"/>
              <a:gd name="connsiteY10" fmla="*/ 266190 h 279451"/>
              <a:gd name="connsiteX11" fmla="*/ 247827 w 762774"/>
              <a:gd name="connsiteY11" fmla="*/ 272432 h 279451"/>
              <a:gd name="connsiteX12" fmla="*/ 301599 w 762774"/>
              <a:gd name="connsiteY12" fmla="*/ 273225 h 279451"/>
              <a:gd name="connsiteX13" fmla="*/ 368698 w 762774"/>
              <a:gd name="connsiteY13" fmla="*/ 278236 h 279451"/>
              <a:gd name="connsiteX14" fmla="*/ 520309 w 762774"/>
              <a:gd name="connsiteY14" fmla="*/ 273498 h 279451"/>
              <a:gd name="connsiteX15" fmla="*/ 581901 w 762774"/>
              <a:gd name="connsiteY15" fmla="*/ 264023 h 279451"/>
              <a:gd name="connsiteX16" fmla="*/ 630166 w 762774"/>
              <a:gd name="connsiteY16" fmla="*/ 255068 h 279451"/>
              <a:gd name="connsiteX17" fmla="*/ 648230 w 762774"/>
              <a:gd name="connsiteY17" fmla="*/ 235596 h 279451"/>
              <a:gd name="connsiteX18" fmla="*/ 676657 w 762774"/>
              <a:gd name="connsiteY18" fmla="*/ 216645 h 279451"/>
              <a:gd name="connsiteX19" fmla="*/ 678968 w 762774"/>
              <a:gd name="connsiteY19" fmla="*/ 204540 h 279451"/>
              <a:gd name="connsiteX20" fmla="*/ 689214 w 762774"/>
              <a:gd name="connsiteY20" fmla="*/ 166910 h 279451"/>
              <a:gd name="connsiteX21" fmla="*/ 725780 w 762774"/>
              <a:gd name="connsiteY21" fmla="*/ 74510 h 279451"/>
              <a:gd name="connsiteX22" fmla="*/ 759060 w 762774"/>
              <a:gd name="connsiteY22" fmla="*/ 10113 h 279451"/>
              <a:gd name="connsiteX23" fmla="*/ 762774 w 762774"/>
              <a:gd name="connsiteY23" fmla="*/ 2450 h 279451"/>
              <a:gd name="connsiteX24" fmla="*/ 686617 w 762774"/>
              <a:gd name="connsiteY24" fmla="*/ 10010 h 279451"/>
              <a:gd name="connsiteX25" fmla="*/ 648561 w 762774"/>
              <a:gd name="connsiteY25" fmla="*/ 13885 h 279451"/>
              <a:gd name="connsiteX26" fmla="*/ 585864 w 762774"/>
              <a:gd name="connsiteY26" fmla="*/ 13191 h 279451"/>
              <a:gd name="connsiteX27" fmla="*/ 566893 w 762774"/>
              <a:gd name="connsiteY27" fmla="*/ 18826 h 279451"/>
              <a:gd name="connsiteX28" fmla="*/ 534406 w 762774"/>
              <a:gd name="connsiteY28" fmla="*/ 13477 h 279451"/>
              <a:gd name="connsiteX29" fmla="*/ 433097 w 762774"/>
              <a:gd name="connsiteY29" fmla="*/ 20047 h 279451"/>
              <a:gd name="connsiteX30" fmla="*/ 212578 w 762774"/>
              <a:gd name="connsiteY30" fmla="*/ 17263 h 279451"/>
              <a:gd name="connsiteX31" fmla="*/ 12067 w 762774"/>
              <a:gd name="connsiteY31" fmla="*/ 10782 h 279451"/>
              <a:gd name="connsiteX0" fmla="*/ 19458 w 742464"/>
              <a:gd name="connsiteY0" fmla="*/ 10782 h 279451"/>
              <a:gd name="connsiteX1" fmla="*/ 5782 w 742464"/>
              <a:gd name="connsiteY1" fmla="*/ 37381 h 279451"/>
              <a:gd name="connsiteX2" fmla="*/ 34807 w 742464"/>
              <a:gd name="connsiteY2" fmla="*/ 87408 h 279451"/>
              <a:gd name="connsiteX3" fmla="*/ 52217 w 742464"/>
              <a:gd name="connsiteY3" fmla="*/ 118465 h 279451"/>
              <a:gd name="connsiteX4" fmla="*/ 63247 w 742464"/>
              <a:gd name="connsiteY4" fmla="*/ 138907 h 279451"/>
              <a:gd name="connsiteX5" fmla="*/ 64308 w 742464"/>
              <a:gd name="connsiteY5" fmla="*/ 167334 h 279451"/>
              <a:gd name="connsiteX6" fmla="*/ 83070 w 742464"/>
              <a:gd name="connsiteY6" fmla="*/ 202431 h 279451"/>
              <a:gd name="connsiteX7" fmla="*/ 87908 w 742464"/>
              <a:gd name="connsiteY7" fmla="*/ 218749 h 279451"/>
              <a:gd name="connsiteX8" fmla="*/ 106077 w 742464"/>
              <a:gd name="connsiteY8" fmla="*/ 231729 h 279451"/>
              <a:gd name="connsiteX9" fmla="*/ 117484 w 742464"/>
              <a:gd name="connsiteY9" fmla="*/ 242078 h 279451"/>
              <a:gd name="connsiteX10" fmla="*/ 151391 w 742464"/>
              <a:gd name="connsiteY10" fmla="*/ 266190 h 279451"/>
              <a:gd name="connsiteX11" fmla="*/ 227517 w 742464"/>
              <a:gd name="connsiteY11" fmla="*/ 272432 h 279451"/>
              <a:gd name="connsiteX12" fmla="*/ 281289 w 742464"/>
              <a:gd name="connsiteY12" fmla="*/ 273225 h 279451"/>
              <a:gd name="connsiteX13" fmla="*/ 348388 w 742464"/>
              <a:gd name="connsiteY13" fmla="*/ 278236 h 279451"/>
              <a:gd name="connsiteX14" fmla="*/ 499999 w 742464"/>
              <a:gd name="connsiteY14" fmla="*/ 273498 h 279451"/>
              <a:gd name="connsiteX15" fmla="*/ 561591 w 742464"/>
              <a:gd name="connsiteY15" fmla="*/ 264023 h 279451"/>
              <a:gd name="connsiteX16" fmla="*/ 609856 w 742464"/>
              <a:gd name="connsiteY16" fmla="*/ 255068 h 279451"/>
              <a:gd name="connsiteX17" fmla="*/ 627920 w 742464"/>
              <a:gd name="connsiteY17" fmla="*/ 235596 h 279451"/>
              <a:gd name="connsiteX18" fmla="*/ 656347 w 742464"/>
              <a:gd name="connsiteY18" fmla="*/ 216645 h 279451"/>
              <a:gd name="connsiteX19" fmla="*/ 658658 w 742464"/>
              <a:gd name="connsiteY19" fmla="*/ 204540 h 279451"/>
              <a:gd name="connsiteX20" fmla="*/ 668904 w 742464"/>
              <a:gd name="connsiteY20" fmla="*/ 166910 h 279451"/>
              <a:gd name="connsiteX21" fmla="*/ 705470 w 742464"/>
              <a:gd name="connsiteY21" fmla="*/ 74510 h 279451"/>
              <a:gd name="connsiteX22" fmla="*/ 738750 w 742464"/>
              <a:gd name="connsiteY22" fmla="*/ 10113 h 279451"/>
              <a:gd name="connsiteX23" fmla="*/ 742464 w 742464"/>
              <a:gd name="connsiteY23" fmla="*/ 2450 h 279451"/>
              <a:gd name="connsiteX24" fmla="*/ 666307 w 742464"/>
              <a:gd name="connsiteY24" fmla="*/ 10010 h 279451"/>
              <a:gd name="connsiteX25" fmla="*/ 628251 w 742464"/>
              <a:gd name="connsiteY25" fmla="*/ 13885 h 279451"/>
              <a:gd name="connsiteX26" fmla="*/ 565554 w 742464"/>
              <a:gd name="connsiteY26" fmla="*/ 13191 h 279451"/>
              <a:gd name="connsiteX27" fmla="*/ 546583 w 742464"/>
              <a:gd name="connsiteY27" fmla="*/ 18826 h 279451"/>
              <a:gd name="connsiteX28" fmla="*/ 514096 w 742464"/>
              <a:gd name="connsiteY28" fmla="*/ 13477 h 279451"/>
              <a:gd name="connsiteX29" fmla="*/ 412787 w 742464"/>
              <a:gd name="connsiteY29" fmla="*/ 20047 h 279451"/>
              <a:gd name="connsiteX30" fmla="*/ 192268 w 742464"/>
              <a:gd name="connsiteY30" fmla="*/ 17263 h 279451"/>
              <a:gd name="connsiteX31" fmla="*/ 19458 w 742464"/>
              <a:gd name="connsiteY31" fmla="*/ 10782 h 279451"/>
              <a:gd name="connsiteX0" fmla="*/ 16248 w 739254"/>
              <a:gd name="connsiteY0" fmla="*/ 10782 h 279451"/>
              <a:gd name="connsiteX1" fmla="*/ 2572 w 739254"/>
              <a:gd name="connsiteY1" fmla="*/ 37381 h 279451"/>
              <a:gd name="connsiteX2" fmla="*/ 31597 w 739254"/>
              <a:gd name="connsiteY2" fmla="*/ 87408 h 279451"/>
              <a:gd name="connsiteX3" fmla="*/ 49007 w 739254"/>
              <a:gd name="connsiteY3" fmla="*/ 118465 h 279451"/>
              <a:gd name="connsiteX4" fmla="*/ 60037 w 739254"/>
              <a:gd name="connsiteY4" fmla="*/ 138907 h 279451"/>
              <a:gd name="connsiteX5" fmla="*/ 61098 w 739254"/>
              <a:gd name="connsiteY5" fmla="*/ 167334 h 279451"/>
              <a:gd name="connsiteX6" fmla="*/ 79860 w 739254"/>
              <a:gd name="connsiteY6" fmla="*/ 202431 h 279451"/>
              <a:gd name="connsiteX7" fmla="*/ 84698 w 739254"/>
              <a:gd name="connsiteY7" fmla="*/ 218749 h 279451"/>
              <a:gd name="connsiteX8" fmla="*/ 102867 w 739254"/>
              <a:gd name="connsiteY8" fmla="*/ 231729 h 279451"/>
              <a:gd name="connsiteX9" fmla="*/ 114274 w 739254"/>
              <a:gd name="connsiteY9" fmla="*/ 242078 h 279451"/>
              <a:gd name="connsiteX10" fmla="*/ 148181 w 739254"/>
              <a:gd name="connsiteY10" fmla="*/ 266190 h 279451"/>
              <a:gd name="connsiteX11" fmla="*/ 224307 w 739254"/>
              <a:gd name="connsiteY11" fmla="*/ 272432 h 279451"/>
              <a:gd name="connsiteX12" fmla="*/ 278079 w 739254"/>
              <a:gd name="connsiteY12" fmla="*/ 273225 h 279451"/>
              <a:gd name="connsiteX13" fmla="*/ 345178 w 739254"/>
              <a:gd name="connsiteY13" fmla="*/ 278236 h 279451"/>
              <a:gd name="connsiteX14" fmla="*/ 496789 w 739254"/>
              <a:gd name="connsiteY14" fmla="*/ 273498 h 279451"/>
              <a:gd name="connsiteX15" fmla="*/ 558381 w 739254"/>
              <a:gd name="connsiteY15" fmla="*/ 264023 h 279451"/>
              <a:gd name="connsiteX16" fmla="*/ 606646 w 739254"/>
              <a:gd name="connsiteY16" fmla="*/ 255068 h 279451"/>
              <a:gd name="connsiteX17" fmla="*/ 624710 w 739254"/>
              <a:gd name="connsiteY17" fmla="*/ 235596 h 279451"/>
              <a:gd name="connsiteX18" fmla="*/ 653137 w 739254"/>
              <a:gd name="connsiteY18" fmla="*/ 216645 h 279451"/>
              <a:gd name="connsiteX19" fmla="*/ 655448 w 739254"/>
              <a:gd name="connsiteY19" fmla="*/ 204540 h 279451"/>
              <a:gd name="connsiteX20" fmla="*/ 665694 w 739254"/>
              <a:gd name="connsiteY20" fmla="*/ 166910 h 279451"/>
              <a:gd name="connsiteX21" fmla="*/ 702260 w 739254"/>
              <a:gd name="connsiteY21" fmla="*/ 74510 h 279451"/>
              <a:gd name="connsiteX22" fmla="*/ 735540 w 739254"/>
              <a:gd name="connsiteY22" fmla="*/ 10113 h 279451"/>
              <a:gd name="connsiteX23" fmla="*/ 739254 w 739254"/>
              <a:gd name="connsiteY23" fmla="*/ 2450 h 279451"/>
              <a:gd name="connsiteX24" fmla="*/ 663097 w 739254"/>
              <a:gd name="connsiteY24" fmla="*/ 10010 h 279451"/>
              <a:gd name="connsiteX25" fmla="*/ 625041 w 739254"/>
              <a:gd name="connsiteY25" fmla="*/ 13885 h 279451"/>
              <a:gd name="connsiteX26" fmla="*/ 562344 w 739254"/>
              <a:gd name="connsiteY26" fmla="*/ 13191 h 279451"/>
              <a:gd name="connsiteX27" fmla="*/ 543373 w 739254"/>
              <a:gd name="connsiteY27" fmla="*/ 18826 h 279451"/>
              <a:gd name="connsiteX28" fmla="*/ 510886 w 739254"/>
              <a:gd name="connsiteY28" fmla="*/ 13477 h 279451"/>
              <a:gd name="connsiteX29" fmla="*/ 409577 w 739254"/>
              <a:gd name="connsiteY29" fmla="*/ 20047 h 279451"/>
              <a:gd name="connsiteX30" fmla="*/ 133384 w 739254"/>
              <a:gd name="connsiteY30" fmla="*/ 11837 h 279451"/>
              <a:gd name="connsiteX31" fmla="*/ 16248 w 739254"/>
              <a:gd name="connsiteY31" fmla="*/ 10782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8826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8826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4485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4828" h="279451">
                <a:moveTo>
                  <a:pt x="11996" y="8611"/>
                </a:moveTo>
                <a:cubicBezTo>
                  <a:pt x="-9806" y="12868"/>
                  <a:pt x="3950" y="24248"/>
                  <a:pt x="8146" y="37381"/>
                </a:cubicBezTo>
                <a:cubicBezTo>
                  <a:pt x="12342" y="50514"/>
                  <a:pt x="29432" y="73894"/>
                  <a:pt x="37171" y="87408"/>
                </a:cubicBezTo>
                <a:cubicBezTo>
                  <a:pt x="44910" y="100922"/>
                  <a:pt x="49841" y="109882"/>
                  <a:pt x="54581" y="118465"/>
                </a:cubicBezTo>
                <a:cubicBezTo>
                  <a:pt x="59321" y="127048"/>
                  <a:pt x="63596" y="130762"/>
                  <a:pt x="65611" y="138907"/>
                </a:cubicBezTo>
                <a:cubicBezTo>
                  <a:pt x="67626" y="147052"/>
                  <a:pt x="63368" y="156747"/>
                  <a:pt x="66672" y="167334"/>
                </a:cubicBezTo>
                <a:cubicBezTo>
                  <a:pt x="69976" y="177921"/>
                  <a:pt x="81501" y="193862"/>
                  <a:pt x="85434" y="202431"/>
                </a:cubicBezTo>
                <a:cubicBezTo>
                  <a:pt x="89367" y="211000"/>
                  <a:pt x="86438" y="213866"/>
                  <a:pt x="90272" y="218749"/>
                </a:cubicBezTo>
                <a:cubicBezTo>
                  <a:pt x="94106" y="223632"/>
                  <a:pt x="103512" y="227841"/>
                  <a:pt x="108441" y="231729"/>
                </a:cubicBezTo>
                <a:cubicBezTo>
                  <a:pt x="113370" y="235617"/>
                  <a:pt x="112296" y="236335"/>
                  <a:pt x="119848" y="242078"/>
                </a:cubicBezTo>
                <a:cubicBezTo>
                  <a:pt x="127400" y="247821"/>
                  <a:pt x="111525" y="252149"/>
                  <a:pt x="153755" y="266190"/>
                </a:cubicBezTo>
                <a:cubicBezTo>
                  <a:pt x="162214" y="271829"/>
                  <a:pt x="208231" y="271260"/>
                  <a:pt x="229881" y="272432"/>
                </a:cubicBezTo>
                <a:cubicBezTo>
                  <a:pt x="251531" y="273605"/>
                  <a:pt x="271019" y="271646"/>
                  <a:pt x="283653" y="273225"/>
                </a:cubicBezTo>
                <a:cubicBezTo>
                  <a:pt x="325647" y="287222"/>
                  <a:pt x="298185" y="272395"/>
                  <a:pt x="350752" y="278236"/>
                </a:cubicBezTo>
                <a:cubicBezTo>
                  <a:pt x="401289" y="276657"/>
                  <a:pt x="466829" y="275867"/>
                  <a:pt x="502363" y="273498"/>
                </a:cubicBezTo>
                <a:cubicBezTo>
                  <a:pt x="537897" y="271129"/>
                  <a:pt x="545646" y="267095"/>
                  <a:pt x="563955" y="264023"/>
                </a:cubicBezTo>
                <a:cubicBezTo>
                  <a:pt x="582264" y="260951"/>
                  <a:pt x="601165" y="259806"/>
                  <a:pt x="612220" y="255068"/>
                </a:cubicBezTo>
                <a:cubicBezTo>
                  <a:pt x="623275" y="250330"/>
                  <a:pt x="609559" y="240778"/>
                  <a:pt x="630284" y="235596"/>
                </a:cubicBezTo>
                <a:cubicBezTo>
                  <a:pt x="639760" y="229279"/>
                  <a:pt x="653588" y="221821"/>
                  <a:pt x="658711" y="216645"/>
                </a:cubicBezTo>
                <a:cubicBezTo>
                  <a:pt x="663834" y="211469"/>
                  <a:pt x="658929" y="212829"/>
                  <a:pt x="661022" y="204540"/>
                </a:cubicBezTo>
                <a:cubicBezTo>
                  <a:pt x="663115" y="196251"/>
                  <a:pt x="663466" y="188582"/>
                  <a:pt x="671268" y="166910"/>
                </a:cubicBezTo>
                <a:cubicBezTo>
                  <a:pt x="679070" y="145238"/>
                  <a:pt x="692762" y="119722"/>
                  <a:pt x="707834" y="74510"/>
                </a:cubicBezTo>
                <a:cubicBezTo>
                  <a:pt x="709193" y="60922"/>
                  <a:pt x="734948" y="22123"/>
                  <a:pt x="741114" y="10113"/>
                </a:cubicBezTo>
                <a:cubicBezTo>
                  <a:pt x="747280" y="-1897"/>
                  <a:pt x="741669" y="7188"/>
                  <a:pt x="744828" y="2450"/>
                </a:cubicBezTo>
                <a:cubicBezTo>
                  <a:pt x="743249" y="-5446"/>
                  <a:pt x="687706" y="8104"/>
                  <a:pt x="668671" y="10010"/>
                </a:cubicBezTo>
                <a:cubicBezTo>
                  <a:pt x="649636" y="11916"/>
                  <a:pt x="647407" y="13355"/>
                  <a:pt x="630615" y="13885"/>
                </a:cubicBezTo>
                <a:cubicBezTo>
                  <a:pt x="613823" y="14415"/>
                  <a:pt x="599503" y="11612"/>
                  <a:pt x="567918" y="13191"/>
                </a:cubicBezTo>
                <a:cubicBezTo>
                  <a:pt x="548291" y="26274"/>
                  <a:pt x="557523" y="14437"/>
                  <a:pt x="548947" y="14485"/>
                </a:cubicBezTo>
                <a:cubicBezTo>
                  <a:pt x="540371" y="14533"/>
                  <a:pt x="538759" y="12550"/>
                  <a:pt x="516460" y="13477"/>
                </a:cubicBezTo>
                <a:cubicBezTo>
                  <a:pt x="494161" y="14404"/>
                  <a:pt x="426206" y="18468"/>
                  <a:pt x="415151" y="20047"/>
                </a:cubicBezTo>
                <a:cubicBezTo>
                  <a:pt x="410413" y="21626"/>
                  <a:pt x="143944" y="11560"/>
                  <a:pt x="138958" y="11837"/>
                </a:cubicBezTo>
                <a:cubicBezTo>
                  <a:pt x="34919" y="10573"/>
                  <a:pt x="33798" y="4354"/>
                  <a:pt x="11996" y="8611"/>
                </a:cubicBez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solidFill>
              <a:srgbClr val="FFC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5567014" y="2417752"/>
            <a:ext cx="777479" cy="1003200"/>
          </a:xfrm>
          <a:prstGeom prst="rect">
            <a:avLst/>
          </a:prstGeom>
        </p:spPr>
      </p:pic>
      <p:sp>
        <p:nvSpPr>
          <p:cNvPr id="17" name="Freeform 16"/>
          <p:cNvSpPr/>
          <p:nvPr/>
        </p:nvSpPr>
        <p:spPr>
          <a:xfrm>
            <a:off x="5667375" y="2628621"/>
            <a:ext cx="626397" cy="709260"/>
          </a:xfrm>
          <a:custGeom>
            <a:avLst/>
            <a:gdLst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200235 w 707182"/>
              <a:gd name="connsiteY10" fmla="*/ 270116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9945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9104"/>
              <a:gd name="connsiteY0" fmla="*/ 28487 h 308018"/>
              <a:gd name="connsiteX1" fmla="*/ 43887 w 709104"/>
              <a:gd name="connsiteY1" fmla="*/ 52176 h 308018"/>
              <a:gd name="connsiteX2" fmla="*/ 48624 w 709104"/>
              <a:gd name="connsiteY2" fmla="*/ 118505 h 308018"/>
              <a:gd name="connsiteX3" fmla="*/ 58100 w 709104"/>
              <a:gd name="connsiteY3" fmla="*/ 146932 h 308018"/>
              <a:gd name="connsiteX4" fmla="*/ 62838 w 709104"/>
              <a:gd name="connsiteY4" fmla="*/ 165884 h 308018"/>
              <a:gd name="connsiteX5" fmla="*/ 72314 w 709104"/>
              <a:gd name="connsiteY5" fmla="*/ 194311 h 308018"/>
              <a:gd name="connsiteX6" fmla="*/ 77051 w 709104"/>
              <a:gd name="connsiteY6" fmla="*/ 232213 h 308018"/>
              <a:gd name="connsiteX7" fmla="*/ 91265 w 709104"/>
              <a:gd name="connsiteY7" fmla="*/ 246427 h 308018"/>
              <a:gd name="connsiteX8" fmla="*/ 119692 w 709104"/>
              <a:gd name="connsiteY8" fmla="*/ 255902 h 308018"/>
              <a:gd name="connsiteX9" fmla="*/ 122685 w 709104"/>
              <a:gd name="connsiteY9" fmla="*/ 269055 h 308018"/>
              <a:gd name="connsiteX10" fmla="*/ 189015 w 709104"/>
              <a:gd name="connsiteY10" fmla="*/ 284140 h 308018"/>
              <a:gd name="connsiteX11" fmla="*/ 233400 w 709104"/>
              <a:gd name="connsiteY11" fmla="*/ 289067 h 308018"/>
              <a:gd name="connsiteX12" fmla="*/ 271302 w 709104"/>
              <a:gd name="connsiteY12" fmla="*/ 293805 h 308018"/>
              <a:gd name="connsiteX13" fmla="*/ 342369 w 709104"/>
              <a:gd name="connsiteY13" fmla="*/ 308018 h 308018"/>
              <a:gd name="connsiteX14" fmla="*/ 493980 w 709104"/>
              <a:gd name="connsiteY14" fmla="*/ 303280 h 308018"/>
              <a:gd name="connsiteX15" fmla="*/ 555572 w 709104"/>
              <a:gd name="connsiteY15" fmla="*/ 293805 h 308018"/>
              <a:gd name="connsiteX16" fmla="*/ 583999 w 709104"/>
              <a:gd name="connsiteY16" fmla="*/ 279591 h 308018"/>
              <a:gd name="connsiteX17" fmla="*/ 621901 w 709104"/>
              <a:gd name="connsiteY17" fmla="*/ 265378 h 308018"/>
              <a:gd name="connsiteX18" fmla="*/ 650328 w 709104"/>
              <a:gd name="connsiteY18" fmla="*/ 246427 h 308018"/>
              <a:gd name="connsiteX19" fmla="*/ 664542 w 709104"/>
              <a:gd name="connsiteY19" fmla="*/ 236951 h 308018"/>
              <a:gd name="connsiteX20" fmla="*/ 678755 w 709104"/>
              <a:gd name="connsiteY20" fmla="*/ 208524 h 308018"/>
              <a:gd name="connsiteX21" fmla="*/ 699451 w 709104"/>
              <a:gd name="connsiteY21" fmla="*/ 104292 h 308018"/>
              <a:gd name="connsiteX22" fmla="*/ 708925 w 709104"/>
              <a:gd name="connsiteY22" fmla="*/ 39895 h 308018"/>
              <a:gd name="connsiteX23" fmla="*/ 707182 w 709104"/>
              <a:gd name="connsiteY23" fmla="*/ 28487 h 308018"/>
              <a:gd name="connsiteX24" fmla="*/ 702444 w 709104"/>
              <a:gd name="connsiteY24" fmla="*/ 4798 h 308018"/>
              <a:gd name="connsiteX25" fmla="*/ 678755 w 709104"/>
              <a:gd name="connsiteY25" fmla="*/ 60 h 308018"/>
              <a:gd name="connsiteX26" fmla="*/ 583999 w 709104"/>
              <a:gd name="connsiteY26" fmla="*/ 4798 h 308018"/>
              <a:gd name="connsiteX27" fmla="*/ 546096 w 709104"/>
              <a:gd name="connsiteY27" fmla="*/ 23749 h 308018"/>
              <a:gd name="connsiteX28" fmla="*/ 531882 w 709104"/>
              <a:gd name="connsiteY28" fmla="*/ 28487 h 308018"/>
              <a:gd name="connsiteX29" fmla="*/ 498718 w 709104"/>
              <a:gd name="connsiteY29" fmla="*/ 33225 h 308018"/>
              <a:gd name="connsiteX30" fmla="*/ 484504 w 709104"/>
              <a:gd name="connsiteY30" fmla="*/ 37962 h 308018"/>
              <a:gd name="connsiteX31" fmla="*/ 29673 w 709104"/>
              <a:gd name="connsiteY31" fmla="*/ 28487 h 308018"/>
              <a:gd name="connsiteX0" fmla="*/ 29673 w 724012"/>
              <a:gd name="connsiteY0" fmla="*/ 28427 h 307958"/>
              <a:gd name="connsiteX1" fmla="*/ 43887 w 724012"/>
              <a:gd name="connsiteY1" fmla="*/ 52116 h 307958"/>
              <a:gd name="connsiteX2" fmla="*/ 48624 w 724012"/>
              <a:gd name="connsiteY2" fmla="*/ 118445 h 307958"/>
              <a:gd name="connsiteX3" fmla="*/ 58100 w 724012"/>
              <a:gd name="connsiteY3" fmla="*/ 146872 h 307958"/>
              <a:gd name="connsiteX4" fmla="*/ 62838 w 724012"/>
              <a:gd name="connsiteY4" fmla="*/ 165824 h 307958"/>
              <a:gd name="connsiteX5" fmla="*/ 72314 w 724012"/>
              <a:gd name="connsiteY5" fmla="*/ 194251 h 307958"/>
              <a:gd name="connsiteX6" fmla="*/ 77051 w 724012"/>
              <a:gd name="connsiteY6" fmla="*/ 232153 h 307958"/>
              <a:gd name="connsiteX7" fmla="*/ 91265 w 724012"/>
              <a:gd name="connsiteY7" fmla="*/ 246367 h 307958"/>
              <a:gd name="connsiteX8" fmla="*/ 119692 w 724012"/>
              <a:gd name="connsiteY8" fmla="*/ 255842 h 307958"/>
              <a:gd name="connsiteX9" fmla="*/ 122685 w 724012"/>
              <a:gd name="connsiteY9" fmla="*/ 268995 h 307958"/>
              <a:gd name="connsiteX10" fmla="*/ 189015 w 724012"/>
              <a:gd name="connsiteY10" fmla="*/ 284080 h 307958"/>
              <a:gd name="connsiteX11" fmla="*/ 233400 w 724012"/>
              <a:gd name="connsiteY11" fmla="*/ 289007 h 307958"/>
              <a:gd name="connsiteX12" fmla="*/ 271302 w 724012"/>
              <a:gd name="connsiteY12" fmla="*/ 293745 h 307958"/>
              <a:gd name="connsiteX13" fmla="*/ 342369 w 724012"/>
              <a:gd name="connsiteY13" fmla="*/ 307958 h 307958"/>
              <a:gd name="connsiteX14" fmla="*/ 493980 w 724012"/>
              <a:gd name="connsiteY14" fmla="*/ 303220 h 307958"/>
              <a:gd name="connsiteX15" fmla="*/ 555572 w 724012"/>
              <a:gd name="connsiteY15" fmla="*/ 293745 h 307958"/>
              <a:gd name="connsiteX16" fmla="*/ 583999 w 724012"/>
              <a:gd name="connsiteY16" fmla="*/ 279531 h 307958"/>
              <a:gd name="connsiteX17" fmla="*/ 621901 w 724012"/>
              <a:gd name="connsiteY17" fmla="*/ 265318 h 307958"/>
              <a:gd name="connsiteX18" fmla="*/ 650328 w 724012"/>
              <a:gd name="connsiteY18" fmla="*/ 246367 h 307958"/>
              <a:gd name="connsiteX19" fmla="*/ 664542 w 724012"/>
              <a:gd name="connsiteY19" fmla="*/ 236891 h 307958"/>
              <a:gd name="connsiteX20" fmla="*/ 678755 w 724012"/>
              <a:gd name="connsiteY20" fmla="*/ 208464 h 307958"/>
              <a:gd name="connsiteX21" fmla="*/ 699451 w 724012"/>
              <a:gd name="connsiteY21" fmla="*/ 104232 h 307958"/>
              <a:gd name="connsiteX22" fmla="*/ 708925 w 724012"/>
              <a:gd name="connsiteY22" fmla="*/ 39835 h 307958"/>
              <a:gd name="connsiteX23" fmla="*/ 724012 w 724012"/>
              <a:gd name="connsiteY23" fmla="*/ 28427 h 307958"/>
              <a:gd name="connsiteX24" fmla="*/ 702444 w 724012"/>
              <a:gd name="connsiteY24" fmla="*/ 4738 h 307958"/>
              <a:gd name="connsiteX25" fmla="*/ 678755 w 724012"/>
              <a:gd name="connsiteY25" fmla="*/ 0 h 307958"/>
              <a:gd name="connsiteX26" fmla="*/ 583999 w 724012"/>
              <a:gd name="connsiteY26" fmla="*/ 4738 h 307958"/>
              <a:gd name="connsiteX27" fmla="*/ 546096 w 724012"/>
              <a:gd name="connsiteY27" fmla="*/ 23689 h 307958"/>
              <a:gd name="connsiteX28" fmla="*/ 531882 w 724012"/>
              <a:gd name="connsiteY28" fmla="*/ 28427 h 307958"/>
              <a:gd name="connsiteX29" fmla="*/ 498718 w 724012"/>
              <a:gd name="connsiteY29" fmla="*/ 33165 h 307958"/>
              <a:gd name="connsiteX30" fmla="*/ 484504 w 724012"/>
              <a:gd name="connsiteY30" fmla="*/ 37902 h 307958"/>
              <a:gd name="connsiteX31" fmla="*/ 29673 w 724012"/>
              <a:gd name="connsiteY31" fmla="*/ 28427 h 307958"/>
              <a:gd name="connsiteX0" fmla="*/ 29673 w 724012"/>
              <a:gd name="connsiteY0" fmla="*/ 29166 h 308697"/>
              <a:gd name="connsiteX1" fmla="*/ 43887 w 724012"/>
              <a:gd name="connsiteY1" fmla="*/ 52855 h 308697"/>
              <a:gd name="connsiteX2" fmla="*/ 48624 w 724012"/>
              <a:gd name="connsiteY2" fmla="*/ 119184 h 308697"/>
              <a:gd name="connsiteX3" fmla="*/ 58100 w 724012"/>
              <a:gd name="connsiteY3" fmla="*/ 147611 h 308697"/>
              <a:gd name="connsiteX4" fmla="*/ 62838 w 724012"/>
              <a:gd name="connsiteY4" fmla="*/ 166563 h 308697"/>
              <a:gd name="connsiteX5" fmla="*/ 72314 w 724012"/>
              <a:gd name="connsiteY5" fmla="*/ 194990 h 308697"/>
              <a:gd name="connsiteX6" fmla="*/ 77051 w 724012"/>
              <a:gd name="connsiteY6" fmla="*/ 232892 h 308697"/>
              <a:gd name="connsiteX7" fmla="*/ 91265 w 724012"/>
              <a:gd name="connsiteY7" fmla="*/ 247106 h 308697"/>
              <a:gd name="connsiteX8" fmla="*/ 119692 w 724012"/>
              <a:gd name="connsiteY8" fmla="*/ 256581 h 308697"/>
              <a:gd name="connsiteX9" fmla="*/ 122685 w 724012"/>
              <a:gd name="connsiteY9" fmla="*/ 269734 h 308697"/>
              <a:gd name="connsiteX10" fmla="*/ 189015 w 724012"/>
              <a:gd name="connsiteY10" fmla="*/ 284819 h 308697"/>
              <a:gd name="connsiteX11" fmla="*/ 233400 w 724012"/>
              <a:gd name="connsiteY11" fmla="*/ 289746 h 308697"/>
              <a:gd name="connsiteX12" fmla="*/ 271302 w 724012"/>
              <a:gd name="connsiteY12" fmla="*/ 294484 h 308697"/>
              <a:gd name="connsiteX13" fmla="*/ 342369 w 724012"/>
              <a:gd name="connsiteY13" fmla="*/ 308697 h 308697"/>
              <a:gd name="connsiteX14" fmla="*/ 493980 w 724012"/>
              <a:gd name="connsiteY14" fmla="*/ 303959 h 308697"/>
              <a:gd name="connsiteX15" fmla="*/ 555572 w 724012"/>
              <a:gd name="connsiteY15" fmla="*/ 294484 h 308697"/>
              <a:gd name="connsiteX16" fmla="*/ 583999 w 724012"/>
              <a:gd name="connsiteY16" fmla="*/ 280270 h 308697"/>
              <a:gd name="connsiteX17" fmla="*/ 621901 w 724012"/>
              <a:gd name="connsiteY17" fmla="*/ 266057 h 308697"/>
              <a:gd name="connsiteX18" fmla="*/ 650328 w 724012"/>
              <a:gd name="connsiteY18" fmla="*/ 247106 h 308697"/>
              <a:gd name="connsiteX19" fmla="*/ 664542 w 724012"/>
              <a:gd name="connsiteY19" fmla="*/ 237630 h 308697"/>
              <a:gd name="connsiteX20" fmla="*/ 678755 w 724012"/>
              <a:gd name="connsiteY20" fmla="*/ 209203 h 308697"/>
              <a:gd name="connsiteX21" fmla="*/ 699451 w 724012"/>
              <a:gd name="connsiteY21" fmla="*/ 104971 h 308697"/>
              <a:gd name="connsiteX22" fmla="*/ 708925 w 724012"/>
              <a:gd name="connsiteY22" fmla="*/ 40574 h 308697"/>
              <a:gd name="connsiteX23" fmla="*/ 724012 w 724012"/>
              <a:gd name="connsiteY23" fmla="*/ 29166 h 308697"/>
              <a:gd name="connsiteX24" fmla="*/ 696835 w 724012"/>
              <a:gd name="connsiteY24" fmla="*/ 22306 h 308697"/>
              <a:gd name="connsiteX25" fmla="*/ 678755 w 724012"/>
              <a:gd name="connsiteY25" fmla="*/ 739 h 308697"/>
              <a:gd name="connsiteX26" fmla="*/ 583999 w 724012"/>
              <a:gd name="connsiteY26" fmla="*/ 5477 h 308697"/>
              <a:gd name="connsiteX27" fmla="*/ 546096 w 724012"/>
              <a:gd name="connsiteY27" fmla="*/ 24428 h 308697"/>
              <a:gd name="connsiteX28" fmla="*/ 531882 w 724012"/>
              <a:gd name="connsiteY28" fmla="*/ 29166 h 308697"/>
              <a:gd name="connsiteX29" fmla="*/ 498718 w 724012"/>
              <a:gd name="connsiteY29" fmla="*/ 33904 h 308697"/>
              <a:gd name="connsiteX30" fmla="*/ 484504 w 724012"/>
              <a:gd name="connsiteY30" fmla="*/ 38641 h 308697"/>
              <a:gd name="connsiteX31" fmla="*/ 29673 w 724012"/>
              <a:gd name="connsiteY31" fmla="*/ 29166 h 308697"/>
              <a:gd name="connsiteX0" fmla="*/ 29673 w 724012"/>
              <a:gd name="connsiteY0" fmla="*/ 23845 h 303376"/>
              <a:gd name="connsiteX1" fmla="*/ 43887 w 724012"/>
              <a:gd name="connsiteY1" fmla="*/ 47534 h 303376"/>
              <a:gd name="connsiteX2" fmla="*/ 48624 w 724012"/>
              <a:gd name="connsiteY2" fmla="*/ 113863 h 303376"/>
              <a:gd name="connsiteX3" fmla="*/ 58100 w 724012"/>
              <a:gd name="connsiteY3" fmla="*/ 142290 h 303376"/>
              <a:gd name="connsiteX4" fmla="*/ 62838 w 724012"/>
              <a:gd name="connsiteY4" fmla="*/ 161242 h 303376"/>
              <a:gd name="connsiteX5" fmla="*/ 72314 w 724012"/>
              <a:gd name="connsiteY5" fmla="*/ 189669 h 303376"/>
              <a:gd name="connsiteX6" fmla="*/ 77051 w 724012"/>
              <a:gd name="connsiteY6" fmla="*/ 227571 h 303376"/>
              <a:gd name="connsiteX7" fmla="*/ 91265 w 724012"/>
              <a:gd name="connsiteY7" fmla="*/ 241785 h 303376"/>
              <a:gd name="connsiteX8" fmla="*/ 119692 w 724012"/>
              <a:gd name="connsiteY8" fmla="*/ 251260 h 303376"/>
              <a:gd name="connsiteX9" fmla="*/ 122685 w 724012"/>
              <a:gd name="connsiteY9" fmla="*/ 264413 h 303376"/>
              <a:gd name="connsiteX10" fmla="*/ 189015 w 724012"/>
              <a:gd name="connsiteY10" fmla="*/ 279498 h 303376"/>
              <a:gd name="connsiteX11" fmla="*/ 233400 w 724012"/>
              <a:gd name="connsiteY11" fmla="*/ 284425 h 303376"/>
              <a:gd name="connsiteX12" fmla="*/ 271302 w 724012"/>
              <a:gd name="connsiteY12" fmla="*/ 289163 h 303376"/>
              <a:gd name="connsiteX13" fmla="*/ 342369 w 724012"/>
              <a:gd name="connsiteY13" fmla="*/ 303376 h 303376"/>
              <a:gd name="connsiteX14" fmla="*/ 493980 w 724012"/>
              <a:gd name="connsiteY14" fmla="*/ 298638 h 303376"/>
              <a:gd name="connsiteX15" fmla="*/ 555572 w 724012"/>
              <a:gd name="connsiteY15" fmla="*/ 289163 h 303376"/>
              <a:gd name="connsiteX16" fmla="*/ 583999 w 724012"/>
              <a:gd name="connsiteY16" fmla="*/ 274949 h 303376"/>
              <a:gd name="connsiteX17" fmla="*/ 621901 w 724012"/>
              <a:gd name="connsiteY17" fmla="*/ 260736 h 303376"/>
              <a:gd name="connsiteX18" fmla="*/ 650328 w 724012"/>
              <a:gd name="connsiteY18" fmla="*/ 241785 h 303376"/>
              <a:gd name="connsiteX19" fmla="*/ 664542 w 724012"/>
              <a:gd name="connsiteY19" fmla="*/ 232309 h 303376"/>
              <a:gd name="connsiteX20" fmla="*/ 678755 w 724012"/>
              <a:gd name="connsiteY20" fmla="*/ 203882 h 303376"/>
              <a:gd name="connsiteX21" fmla="*/ 699451 w 724012"/>
              <a:gd name="connsiteY21" fmla="*/ 99650 h 303376"/>
              <a:gd name="connsiteX22" fmla="*/ 708925 w 724012"/>
              <a:gd name="connsiteY22" fmla="*/ 35253 h 303376"/>
              <a:gd name="connsiteX23" fmla="*/ 724012 w 724012"/>
              <a:gd name="connsiteY23" fmla="*/ 23845 h 303376"/>
              <a:gd name="connsiteX24" fmla="*/ 696835 w 724012"/>
              <a:gd name="connsiteY24" fmla="*/ 16985 h 303376"/>
              <a:gd name="connsiteX25" fmla="*/ 675950 w 724012"/>
              <a:gd name="connsiteY25" fmla="*/ 12247 h 303376"/>
              <a:gd name="connsiteX26" fmla="*/ 583999 w 724012"/>
              <a:gd name="connsiteY26" fmla="*/ 156 h 303376"/>
              <a:gd name="connsiteX27" fmla="*/ 546096 w 724012"/>
              <a:gd name="connsiteY27" fmla="*/ 19107 h 303376"/>
              <a:gd name="connsiteX28" fmla="*/ 531882 w 724012"/>
              <a:gd name="connsiteY28" fmla="*/ 23845 h 303376"/>
              <a:gd name="connsiteX29" fmla="*/ 498718 w 724012"/>
              <a:gd name="connsiteY29" fmla="*/ 28583 h 303376"/>
              <a:gd name="connsiteX30" fmla="*/ 484504 w 724012"/>
              <a:gd name="connsiteY30" fmla="*/ 33320 h 303376"/>
              <a:gd name="connsiteX31" fmla="*/ 29673 w 724012"/>
              <a:gd name="connsiteY31" fmla="*/ 23845 h 303376"/>
              <a:gd name="connsiteX0" fmla="*/ 29673 w 724012"/>
              <a:gd name="connsiteY0" fmla="*/ 11598 h 291129"/>
              <a:gd name="connsiteX1" fmla="*/ 43887 w 724012"/>
              <a:gd name="connsiteY1" fmla="*/ 35287 h 291129"/>
              <a:gd name="connsiteX2" fmla="*/ 48624 w 724012"/>
              <a:gd name="connsiteY2" fmla="*/ 101616 h 291129"/>
              <a:gd name="connsiteX3" fmla="*/ 58100 w 724012"/>
              <a:gd name="connsiteY3" fmla="*/ 130043 h 291129"/>
              <a:gd name="connsiteX4" fmla="*/ 62838 w 724012"/>
              <a:gd name="connsiteY4" fmla="*/ 148995 h 291129"/>
              <a:gd name="connsiteX5" fmla="*/ 72314 w 724012"/>
              <a:gd name="connsiteY5" fmla="*/ 177422 h 291129"/>
              <a:gd name="connsiteX6" fmla="*/ 77051 w 724012"/>
              <a:gd name="connsiteY6" fmla="*/ 215324 h 291129"/>
              <a:gd name="connsiteX7" fmla="*/ 91265 w 724012"/>
              <a:gd name="connsiteY7" fmla="*/ 229538 h 291129"/>
              <a:gd name="connsiteX8" fmla="*/ 119692 w 724012"/>
              <a:gd name="connsiteY8" fmla="*/ 239013 h 291129"/>
              <a:gd name="connsiteX9" fmla="*/ 122685 w 724012"/>
              <a:gd name="connsiteY9" fmla="*/ 252166 h 291129"/>
              <a:gd name="connsiteX10" fmla="*/ 189015 w 724012"/>
              <a:gd name="connsiteY10" fmla="*/ 267251 h 291129"/>
              <a:gd name="connsiteX11" fmla="*/ 233400 w 724012"/>
              <a:gd name="connsiteY11" fmla="*/ 272178 h 291129"/>
              <a:gd name="connsiteX12" fmla="*/ 271302 w 724012"/>
              <a:gd name="connsiteY12" fmla="*/ 276916 h 291129"/>
              <a:gd name="connsiteX13" fmla="*/ 342369 w 724012"/>
              <a:gd name="connsiteY13" fmla="*/ 291129 h 291129"/>
              <a:gd name="connsiteX14" fmla="*/ 493980 w 724012"/>
              <a:gd name="connsiteY14" fmla="*/ 286391 h 291129"/>
              <a:gd name="connsiteX15" fmla="*/ 555572 w 724012"/>
              <a:gd name="connsiteY15" fmla="*/ 276916 h 291129"/>
              <a:gd name="connsiteX16" fmla="*/ 583999 w 724012"/>
              <a:gd name="connsiteY16" fmla="*/ 262702 h 291129"/>
              <a:gd name="connsiteX17" fmla="*/ 621901 w 724012"/>
              <a:gd name="connsiteY17" fmla="*/ 248489 h 291129"/>
              <a:gd name="connsiteX18" fmla="*/ 650328 w 724012"/>
              <a:gd name="connsiteY18" fmla="*/ 229538 h 291129"/>
              <a:gd name="connsiteX19" fmla="*/ 664542 w 724012"/>
              <a:gd name="connsiteY19" fmla="*/ 220062 h 291129"/>
              <a:gd name="connsiteX20" fmla="*/ 678755 w 724012"/>
              <a:gd name="connsiteY20" fmla="*/ 191635 h 291129"/>
              <a:gd name="connsiteX21" fmla="*/ 699451 w 724012"/>
              <a:gd name="connsiteY21" fmla="*/ 87403 h 291129"/>
              <a:gd name="connsiteX22" fmla="*/ 708925 w 724012"/>
              <a:gd name="connsiteY22" fmla="*/ 23006 h 291129"/>
              <a:gd name="connsiteX23" fmla="*/ 724012 w 724012"/>
              <a:gd name="connsiteY23" fmla="*/ 11598 h 291129"/>
              <a:gd name="connsiteX24" fmla="*/ 696835 w 724012"/>
              <a:gd name="connsiteY24" fmla="*/ 4738 h 291129"/>
              <a:gd name="connsiteX25" fmla="*/ 675950 w 724012"/>
              <a:gd name="connsiteY25" fmla="*/ 0 h 291129"/>
              <a:gd name="connsiteX26" fmla="*/ 586804 w 724012"/>
              <a:gd name="connsiteY26" fmla="*/ 4738 h 291129"/>
              <a:gd name="connsiteX27" fmla="*/ 546096 w 724012"/>
              <a:gd name="connsiteY27" fmla="*/ 6860 h 291129"/>
              <a:gd name="connsiteX28" fmla="*/ 531882 w 724012"/>
              <a:gd name="connsiteY28" fmla="*/ 11598 h 291129"/>
              <a:gd name="connsiteX29" fmla="*/ 498718 w 724012"/>
              <a:gd name="connsiteY29" fmla="*/ 16336 h 291129"/>
              <a:gd name="connsiteX30" fmla="*/ 484504 w 724012"/>
              <a:gd name="connsiteY30" fmla="*/ 21073 h 291129"/>
              <a:gd name="connsiteX31" fmla="*/ 29673 w 724012"/>
              <a:gd name="connsiteY31" fmla="*/ 11598 h 291129"/>
              <a:gd name="connsiteX0" fmla="*/ 1240 w 695579"/>
              <a:gd name="connsiteY0" fmla="*/ 11598 h 291129"/>
              <a:gd name="connsiteX1" fmla="*/ 15454 w 695579"/>
              <a:gd name="connsiteY1" fmla="*/ 35287 h 291129"/>
              <a:gd name="connsiteX2" fmla="*/ 20191 w 695579"/>
              <a:gd name="connsiteY2" fmla="*/ 101616 h 291129"/>
              <a:gd name="connsiteX3" fmla="*/ 29667 w 695579"/>
              <a:gd name="connsiteY3" fmla="*/ 130043 h 291129"/>
              <a:gd name="connsiteX4" fmla="*/ 34405 w 695579"/>
              <a:gd name="connsiteY4" fmla="*/ 148995 h 291129"/>
              <a:gd name="connsiteX5" fmla="*/ 43881 w 695579"/>
              <a:gd name="connsiteY5" fmla="*/ 177422 h 291129"/>
              <a:gd name="connsiteX6" fmla="*/ 48618 w 695579"/>
              <a:gd name="connsiteY6" fmla="*/ 215324 h 291129"/>
              <a:gd name="connsiteX7" fmla="*/ 62832 w 695579"/>
              <a:gd name="connsiteY7" fmla="*/ 229538 h 291129"/>
              <a:gd name="connsiteX8" fmla="*/ 91259 w 695579"/>
              <a:gd name="connsiteY8" fmla="*/ 239013 h 291129"/>
              <a:gd name="connsiteX9" fmla="*/ 94252 w 695579"/>
              <a:gd name="connsiteY9" fmla="*/ 252166 h 291129"/>
              <a:gd name="connsiteX10" fmla="*/ 160582 w 695579"/>
              <a:gd name="connsiteY10" fmla="*/ 267251 h 291129"/>
              <a:gd name="connsiteX11" fmla="*/ 204967 w 695579"/>
              <a:gd name="connsiteY11" fmla="*/ 272178 h 291129"/>
              <a:gd name="connsiteX12" fmla="*/ 242869 w 695579"/>
              <a:gd name="connsiteY12" fmla="*/ 276916 h 291129"/>
              <a:gd name="connsiteX13" fmla="*/ 313936 w 695579"/>
              <a:gd name="connsiteY13" fmla="*/ 291129 h 291129"/>
              <a:gd name="connsiteX14" fmla="*/ 465547 w 695579"/>
              <a:gd name="connsiteY14" fmla="*/ 286391 h 291129"/>
              <a:gd name="connsiteX15" fmla="*/ 527139 w 695579"/>
              <a:gd name="connsiteY15" fmla="*/ 276916 h 291129"/>
              <a:gd name="connsiteX16" fmla="*/ 555566 w 695579"/>
              <a:gd name="connsiteY16" fmla="*/ 262702 h 291129"/>
              <a:gd name="connsiteX17" fmla="*/ 593468 w 695579"/>
              <a:gd name="connsiteY17" fmla="*/ 248489 h 291129"/>
              <a:gd name="connsiteX18" fmla="*/ 621895 w 695579"/>
              <a:gd name="connsiteY18" fmla="*/ 229538 h 291129"/>
              <a:gd name="connsiteX19" fmla="*/ 636109 w 695579"/>
              <a:gd name="connsiteY19" fmla="*/ 220062 h 291129"/>
              <a:gd name="connsiteX20" fmla="*/ 650322 w 695579"/>
              <a:gd name="connsiteY20" fmla="*/ 191635 h 291129"/>
              <a:gd name="connsiteX21" fmla="*/ 671018 w 695579"/>
              <a:gd name="connsiteY21" fmla="*/ 87403 h 291129"/>
              <a:gd name="connsiteX22" fmla="*/ 680492 w 695579"/>
              <a:gd name="connsiteY22" fmla="*/ 23006 h 291129"/>
              <a:gd name="connsiteX23" fmla="*/ 695579 w 695579"/>
              <a:gd name="connsiteY23" fmla="*/ 11598 h 291129"/>
              <a:gd name="connsiteX24" fmla="*/ 668402 w 695579"/>
              <a:gd name="connsiteY24" fmla="*/ 4738 h 291129"/>
              <a:gd name="connsiteX25" fmla="*/ 647517 w 695579"/>
              <a:gd name="connsiteY25" fmla="*/ 0 h 291129"/>
              <a:gd name="connsiteX26" fmla="*/ 558371 w 695579"/>
              <a:gd name="connsiteY26" fmla="*/ 4738 h 291129"/>
              <a:gd name="connsiteX27" fmla="*/ 517663 w 695579"/>
              <a:gd name="connsiteY27" fmla="*/ 6860 h 291129"/>
              <a:gd name="connsiteX28" fmla="*/ 503449 w 695579"/>
              <a:gd name="connsiteY28" fmla="*/ 11598 h 291129"/>
              <a:gd name="connsiteX29" fmla="*/ 470285 w 695579"/>
              <a:gd name="connsiteY29" fmla="*/ 16336 h 291129"/>
              <a:gd name="connsiteX30" fmla="*/ 456071 w 695579"/>
              <a:gd name="connsiteY30" fmla="*/ 21073 h 291129"/>
              <a:gd name="connsiteX31" fmla="*/ 1240 w 695579"/>
              <a:gd name="connsiteY31" fmla="*/ 11598 h 291129"/>
              <a:gd name="connsiteX0" fmla="*/ 32216 w 726555"/>
              <a:gd name="connsiteY0" fmla="*/ 11598 h 291129"/>
              <a:gd name="connsiteX1" fmla="*/ 38015 w 726555"/>
              <a:gd name="connsiteY1" fmla="*/ 43701 h 291129"/>
              <a:gd name="connsiteX2" fmla="*/ 51167 w 726555"/>
              <a:gd name="connsiteY2" fmla="*/ 101616 h 291129"/>
              <a:gd name="connsiteX3" fmla="*/ 60643 w 726555"/>
              <a:gd name="connsiteY3" fmla="*/ 130043 h 291129"/>
              <a:gd name="connsiteX4" fmla="*/ 65381 w 726555"/>
              <a:gd name="connsiteY4" fmla="*/ 148995 h 291129"/>
              <a:gd name="connsiteX5" fmla="*/ 74857 w 726555"/>
              <a:gd name="connsiteY5" fmla="*/ 177422 h 291129"/>
              <a:gd name="connsiteX6" fmla="*/ 79594 w 726555"/>
              <a:gd name="connsiteY6" fmla="*/ 215324 h 291129"/>
              <a:gd name="connsiteX7" fmla="*/ 93808 w 726555"/>
              <a:gd name="connsiteY7" fmla="*/ 229538 h 291129"/>
              <a:gd name="connsiteX8" fmla="*/ 122235 w 726555"/>
              <a:gd name="connsiteY8" fmla="*/ 239013 h 291129"/>
              <a:gd name="connsiteX9" fmla="*/ 125228 w 726555"/>
              <a:gd name="connsiteY9" fmla="*/ 252166 h 291129"/>
              <a:gd name="connsiteX10" fmla="*/ 191558 w 726555"/>
              <a:gd name="connsiteY10" fmla="*/ 267251 h 291129"/>
              <a:gd name="connsiteX11" fmla="*/ 235943 w 726555"/>
              <a:gd name="connsiteY11" fmla="*/ 272178 h 291129"/>
              <a:gd name="connsiteX12" fmla="*/ 273845 w 726555"/>
              <a:gd name="connsiteY12" fmla="*/ 276916 h 291129"/>
              <a:gd name="connsiteX13" fmla="*/ 344912 w 726555"/>
              <a:gd name="connsiteY13" fmla="*/ 291129 h 291129"/>
              <a:gd name="connsiteX14" fmla="*/ 496523 w 726555"/>
              <a:gd name="connsiteY14" fmla="*/ 286391 h 291129"/>
              <a:gd name="connsiteX15" fmla="*/ 558115 w 726555"/>
              <a:gd name="connsiteY15" fmla="*/ 276916 h 291129"/>
              <a:gd name="connsiteX16" fmla="*/ 586542 w 726555"/>
              <a:gd name="connsiteY16" fmla="*/ 262702 h 291129"/>
              <a:gd name="connsiteX17" fmla="*/ 624444 w 726555"/>
              <a:gd name="connsiteY17" fmla="*/ 248489 h 291129"/>
              <a:gd name="connsiteX18" fmla="*/ 652871 w 726555"/>
              <a:gd name="connsiteY18" fmla="*/ 229538 h 291129"/>
              <a:gd name="connsiteX19" fmla="*/ 667085 w 726555"/>
              <a:gd name="connsiteY19" fmla="*/ 220062 h 291129"/>
              <a:gd name="connsiteX20" fmla="*/ 681298 w 726555"/>
              <a:gd name="connsiteY20" fmla="*/ 191635 h 291129"/>
              <a:gd name="connsiteX21" fmla="*/ 701994 w 726555"/>
              <a:gd name="connsiteY21" fmla="*/ 87403 h 291129"/>
              <a:gd name="connsiteX22" fmla="*/ 711468 w 726555"/>
              <a:gd name="connsiteY22" fmla="*/ 23006 h 291129"/>
              <a:gd name="connsiteX23" fmla="*/ 726555 w 726555"/>
              <a:gd name="connsiteY23" fmla="*/ 11598 h 291129"/>
              <a:gd name="connsiteX24" fmla="*/ 699378 w 726555"/>
              <a:gd name="connsiteY24" fmla="*/ 4738 h 291129"/>
              <a:gd name="connsiteX25" fmla="*/ 678493 w 726555"/>
              <a:gd name="connsiteY25" fmla="*/ 0 h 291129"/>
              <a:gd name="connsiteX26" fmla="*/ 589347 w 726555"/>
              <a:gd name="connsiteY26" fmla="*/ 4738 h 291129"/>
              <a:gd name="connsiteX27" fmla="*/ 548639 w 726555"/>
              <a:gd name="connsiteY27" fmla="*/ 6860 h 291129"/>
              <a:gd name="connsiteX28" fmla="*/ 534425 w 726555"/>
              <a:gd name="connsiteY28" fmla="*/ 11598 h 291129"/>
              <a:gd name="connsiteX29" fmla="*/ 501261 w 726555"/>
              <a:gd name="connsiteY29" fmla="*/ 16336 h 291129"/>
              <a:gd name="connsiteX30" fmla="*/ 487047 w 726555"/>
              <a:gd name="connsiteY30" fmla="*/ 21073 h 291129"/>
              <a:gd name="connsiteX31" fmla="*/ 32216 w 72655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42737 w 694435"/>
              <a:gd name="connsiteY5" fmla="*/ 17742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53273 w 694435"/>
              <a:gd name="connsiteY7" fmla="*/ 22392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93108 w 686020"/>
              <a:gd name="connsiteY9" fmla="*/ 252166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7 w 686020"/>
              <a:gd name="connsiteY7" fmla="*/ 22673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15795 w 686020"/>
              <a:gd name="connsiteY10" fmla="*/ 279083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15795 w 686020"/>
              <a:gd name="connsiteY10" fmla="*/ 279083 h 291129"/>
              <a:gd name="connsiteX11" fmla="*/ 191921 w 686020"/>
              <a:gd name="connsiteY11" fmla="*/ 285325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54422 w 686020"/>
              <a:gd name="connsiteY16" fmla="*/ 262702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23062 w 686020"/>
              <a:gd name="connsiteY19" fmla="*/ 217433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23062 w 686020"/>
              <a:gd name="connsiteY19" fmla="*/ 217433 h 292344"/>
              <a:gd name="connsiteX20" fmla="*/ 633308 w 686020"/>
              <a:gd name="connsiteY20" fmla="*/ 179803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703373"/>
              <a:gd name="connsiteY0" fmla="*/ 11598 h 292344"/>
              <a:gd name="connsiteX1" fmla="*/ 5895 w 703373"/>
              <a:gd name="connsiteY1" fmla="*/ 43701 h 292344"/>
              <a:gd name="connsiteX2" fmla="*/ 19047 w 703373"/>
              <a:gd name="connsiteY2" fmla="*/ 101616 h 292344"/>
              <a:gd name="connsiteX3" fmla="*/ 28523 w 703373"/>
              <a:gd name="connsiteY3" fmla="*/ 130043 h 292344"/>
              <a:gd name="connsiteX4" fmla="*/ 27651 w 703373"/>
              <a:gd name="connsiteY4" fmla="*/ 151800 h 292344"/>
              <a:gd name="connsiteX5" fmla="*/ 28712 w 703373"/>
              <a:gd name="connsiteY5" fmla="*/ 180227 h 292344"/>
              <a:gd name="connsiteX6" fmla="*/ 47474 w 703373"/>
              <a:gd name="connsiteY6" fmla="*/ 215324 h 292344"/>
              <a:gd name="connsiteX7" fmla="*/ 36442 w 703373"/>
              <a:gd name="connsiteY7" fmla="*/ 221124 h 292344"/>
              <a:gd name="connsiteX8" fmla="*/ 70481 w 703373"/>
              <a:gd name="connsiteY8" fmla="*/ 244622 h 292344"/>
              <a:gd name="connsiteX9" fmla="*/ 81888 w 703373"/>
              <a:gd name="connsiteY9" fmla="*/ 254971 h 292344"/>
              <a:gd name="connsiteX10" fmla="*/ 115795 w 703373"/>
              <a:gd name="connsiteY10" fmla="*/ 279083 h 292344"/>
              <a:gd name="connsiteX11" fmla="*/ 191921 w 703373"/>
              <a:gd name="connsiteY11" fmla="*/ 285325 h 292344"/>
              <a:gd name="connsiteX12" fmla="*/ 245693 w 703373"/>
              <a:gd name="connsiteY12" fmla="*/ 286118 h 292344"/>
              <a:gd name="connsiteX13" fmla="*/ 312792 w 703373"/>
              <a:gd name="connsiteY13" fmla="*/ 291129 h 292344"/>
              <a:gd name="connsiteX14" fmla="*/ 464403 w 703373"/>
              <a:gd name="connsiteY14" fmla="*/ 286391 h 292344"/>
              <a:gd name="connsiteX15" fmla="*/ 525995 w 703373"/>
              <a:gd name="connsiteY15" fmla="*/ 276916 h 292344"/>
              <a:gd name="connsiteX16" fmla="*/ 574260 w 703373"/>
              <a:gd name="connsiteY16" fmla="*/ 267961 h 292344"/>
              <a:gd name="connsiteX17" fmla="*/ 592324 w 703373"/>
              <a:gd name="connsiteY17" fmla="*/ 248489 h 292344"/>
              <a:gd name="connsiteX18" fmla="*/ 620751 w 703373"/>
              <a:gd name="connsiteY18" fmla="*/ 229538 h 292344"/>
              <a:gd name="connsiteX19" fmla="*/ 623062 w 703373"/>
              <a:gd name="connsiteY19" fmla="*/ 217433 h 292344"/>
              <a:gd name="connsiteX20" fmla="*/ 633308 w 703373"/>
              <a:gd name="connsiteY20" fmla="*/ 179803 h 292344"/>
              <a:gd name="connsiteX21" fmla="*/ 669874 w 703373"/>
              <a:gd name="connsiteY21" fmla="*/ 87403 h 292344"/>
              <a:gd name="connsiteX22" fmla="*/ 703154 w 703373"/>
              <a:gd name="connsiteY22" fmla="*/ 23006 h 292344"/>
              <a:gd name="connsiteX23" fmla="*/ 686020 w 703373"/>
              <a:gd name="connsiteY23" fmla="*/ 8793 h 292344"/>
              <a:gd name="connsiteX24" fmla="*/ 667258 w 703373"/>
              <a:gd name="connsiteY24" fmla="*/ 4738 h 292344"/>
              <a:gd name="connsiteX25" fmla="*/ 646373 w 703373"/>
              <a:gd name="connsiteY25" fmla="*/ 0 h 292344"/>
              <a:gd name="connsiteX26" fmla="*/ 557227 w 703373"/>
              <a:gd name="connsiteY26" fmla="*/ 4738 h 292344"/>
              <a:gd name="connsiteX27" fmla="*/ 516519 w 703373"/>
              <a:gd name="connsiteY27" fmla="*/ 6860 h 292344"/>
              <a:gd name="connsiteX28" fmla="*/ 502305 w 703373"/>
              <a:gd name="connsiteY28" fmla="*/ 11598 h 292344"/>
              <a:gd name="connsiteX29" fmla="*/ 469141 w 703373"/>
              <a:gd name="connsiteY29" fmla="*/ 16336 h 292344"/>
              <a:gd name="connsiteX30" fmla="*/ 454927 w 703373"/>
              <a:gd name="connsiteY30" fmla="*/ 21073 h 292344"/>
              <a:gd name="connsiteX31" fmla="*/ 96 w 703373"/>
              <a:gd name="connsiteY31" fmla="*/ 11598 h 292344"/>
              <a:gd name="connsiteX0" fmla="*/ 96 w 713793"/>
              <a:gd name="connsiteY0" fmla="*/ 11598 h 292344"/>
              <a:gd name="connsiteX1" fmla="*/ 5895 w 713793"/>
              <a:gd name="connsiteY1" fmla="*/ 43701 h 292344"/>
              <a:gd name="connsiteX2" fmla="*/ 19047 w 713793"/>
              <a:gd name="connsiteY2" fmla="*/ 101616 h 292344"/>
              <a:gd name="connsiteX3" fmla="*/ 28523 w 713793"/>
              <a:gd name="connsiteY3" fmla="*/ 130043 h 292344"/>
              <a:gd name="connsiteX4" fmla="*/ 27651 w 713793"/>
              <a:gd name="connsiteY4" fmla="*/ 151800 h 292344"/>
              <a:gd name="connsiteX5" fmla="*/ 28712 w 713793"/>
              <a:gd name="connsiteY5" fmla="*/ 180227 h 292344"/>
              <a:gd name="connsiteX6" fmla="*/ 47474 w 713793"/>
              <a:gd name="connsiteY6" fmla="*/ 215324 h 292344"/>
              <a:gd name="connsiteX7" fmla="*/ 36442 w 713793"/>
              <a:gd name="connsiteY7" fmla="*/ 221124 h 292344"/>
              <a:gd name="connsiteX8" fmla="*/ 70481 w 713793"/>
              <a:gd name="connsiteY8" fmla="*/ 244622 h 292344"/>
              <a:gd name="connsiteX9" fmla="*/ 81888 w 713793"/>
              <a:gd name="connsiteY9" fmla="*/ 254971 h 292344"/>
              <a:gd name="connsiteX10" fmla="*/ 115795 w 713793"/>
              <a:gd name="connsiteY10" fmla="*/ 279083 h 292344"/>
              <a:gd name="connsiteX11" fmla="*/ 191921 w 713793"/>
              <a:gd name="connsiteY11" fmla="*/ 285325 h 292344"/>
              <a:gd name="connsiteX12" fmla="*/ 245693 w 713793"/>
              <a:gd name="connsiteY12" fmla="*/ 286118 h 292344"/>
              <a:gd name="connsiteX13" fmla="*/ 312792 w 713793"/>
              <a:gd name="connsiteY13" fmla="*/ 291129 h 292344"/>
              <a:gd name="connsiteX14" fmla="*/ 464403 w 713793"/>
              <a:gd name="connsiteY14" fmla="*/ 286391 h 292344"/>
              <a:gd name="connsiteX15" fmla="*/ 525995 w 713793"/>
              <a:gd name="connsiteY15" fmla="*/ 276916 h 292344"/>
              <a:gd name="connsiteX16" fmla="*/ 574260 w 713793"/>
              <a:gd name="connsiteY16" fmla="*/ 267961 h 292344"/>
              <a:gd name="connsiteX17" fmla="*/ 592324 w 713793"/>
              <a:gd name="connsiteY17" fmla="*/ 248489 h 292344"/>
              <a:gd name="connsiteX18" fmla="*/ 620751 w 713793"/>
              <a:gd name="connsiteY18" fmla="*/ 229538 h 292344"/>
              <a:gd name="connsiteX19" fmla="*/ 623062 w 713793"/>
              <a:gd name="connsiteY19" fmla="*/ 217433 h 292344"/>
              <a:gd name="connsiteX20" fmla="*/ 633308 w 713793"/>
              <a:gd name="connsiteY20" fmla="*/ 179803 h 292344"/>
              <a:gd name="connsiteX21" fmla="*/ 669874 w 713793"/>
              <a:gd name="connsiteY21" fmla="*/ 87403 h 292344"/>
              <a:gd name="connsiteX22" fmla="*/ 703154 w 713793"/>
              <a:gd name="connsiteY22" fmla="*/ 23006 h 292344"/>
              <a:gd name="connsiteX23" fmla="*/ 713793 w 713793"/>
              <a:gd name="connsiteY23" fmla="*/ 6164 h 292344"/>
              <a:gd name="connsiteX24" fmla="*/ 667258 w 713793"/>
              <a:gd name="connsiteY24" fmla="*/ 4738 h 292344"/>
              <a:gd name="connsiteX25" fmla="*/ 646373 w 713793"/>
              <a:gd name="connsiteY25" fmla="*/ 0 h 292344"/>
              <a:gd name="connsiteX26" fmla="*/ 557227 w 713793"/>
              <a:gd name="connsiteY26" fmla="*/ 4738 h 292344"/>
              <a:gd name="connsiteX27" fmla="*/ 516519 w 713793"/>
              <a:gd name="connsiteY27" fmla="*/ 6860 h 292344"/>
              <a:gd name="connsiteX28" fmla="*/ 502305 w 713793"/>
              <a:gd name="connsiteY28" fmla="*/ 11598 h 292344"/>
              <a:gd name="connsiteX29" fmla="*/ 469141 w 713793"/>
              <a:gd name="connsiteY29" fmla="*/ 16336 h 292344"/>
              <a:gd name="connsiteX30" fmla="*/ 454927 w 713793"/>
              <a:gd name="connsiteY30" fmla="*/ 21073 h 292344"/>
              <a:gd name="connsiteX31" fmla="*/ 96 w 713793"/>
              <a:gd name="connsiteY31" fmla="*/ 11598 h 292344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57227 w 713793"/>
              <a:gd name="connsiteY26" fmla="*/ 2760 h 290366"/>
              <a:gd name="connsiteX27" fmla="*/ 516519 w 713793"/>
              <a:gd name="connsiteY27" fmla="*/ 4882 h 290366"/>
              <a:gd name="connsiteX28" fmla="*/ 502305 w 713793"/>
              <a:gd name="connsiteY28" fmla="*/ 9620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516519 w 713793"/>
              <a:gd name="connsiteY27" fmla="*/ 4882 h 290366"/>
              <a:gd name="connsiteX28" fmla="*/ 502305 w 713793"/>
              <a:gd name="connsiteY28" fmla="*/ 9620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516519 w 713793"/>
              <a:gd name="connsiteY27" fmla="*/ 4882 h 290366"/>
              <a:gd name="connsiteX28" fmla="*/ 478500 w 713793"/>
              <a:gd name="connsiteY28" fmla="*/ 17508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492714 w 713793"/>
              <a:gd name="connsiteY27" fmla="*/ 20658 h 290366"/>
              <a:gd name="connsiteX28" fmla="*/ 478500 w 713793"/>
              <a:gd name="connsiteY28" fmla="*/ 17508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84 w 757424"/>
              <a:gd name="connsiteY0" fmla="*/ 6751 h 292756"/>
              <a:gd name="connsiteX1" fmla="*/ 49526 w 757424"/>
              <a:gd name="connsiteY1" fmla="*/ 44113 h 292756"/>
              <a:gd name="connsiteX2" fmla="*/ 62678 w 757424"/>
              <a:gd name="connsiteY2" fmla="*/ 102028 h 292756"/>
              <a:gd name="connsiteX3" fmla="*/ 72154 w 757424"/>
              <a:gd name="connsiteY3" fmla="*/ 130455 h 292756"/>
              <a:gd name="connsiteX4" fmla="*/ 71282 w 757424"/>
              <a:gd name="connsiteY4" fmla="*/ 152212 h 292756"/>
              <a:gd name="connsiteX5" fmla="*/ 72343 w 757424"/>
              <a:gd name="connsiteY5" fmla="*/ 180639 h 292756"/>
              <a:gd name="connsiteX6" fmla="*/ 91105 w 757424"/>
              <a:gd name="connsiteY6" fmla="*/ 215736 h 292756"/>
              <a:gd name="connsiteX7" fmla="*/ 80073 w 757424"/>
              <a:gd name="connsiteY7" fmla="*/ 221536 h 292756"/>
              <a:gd name="connsiteX8" fmla="*/ 114112 w 757424"/>
              <a:gd name="connsiteY8" fmla="*/ 245034 h 292756"/>
              <a:gd name="connsiteX9" fmla="*/ 125519 w 757424"/>
              <a:gd name="connsiteY9" fmla="*/ 255383 h 292756"/>
              <a:gd name="connsiteX10" fmla="*/ 159426 w 757424"/>
              <a:gd name="connsiteY10" fmla="*/ 279495 h 292756"/>
              <a:gd name="connsiteX11" fmla="*/ 235552 w 757424"/>
              <a:gd name="connsiteY11" fmla="*/ 285737 h 292756"/>
              <a:gd name="connsiteX12" fmla="*/ 289324 w 757424"/>
              <a:gd name="connsiteY12" fmla="*/ 286530 h 292756"/>
              <a:gd name="connsiteX13" fmla="*/ 356423 w 757424"/>
              <a:gd name="connsiteY13" fmla="*/ 291541 h 292756"/>
              <a:gd name="connsiteX14" fmla="*/ 508034 w 757424"/>
              <a:gd name="connsiteY14" fmla="*/ 286803 h 292756"/>
              <a:gd name="connsiteX15" fmla="*/ 569626 w 757424"/>
              <a:gd name="connsiteY15" fmla="*/ 277328 h 292756"/>
              <a:gd name="connsiteX16" fmla="*/ 617891 w 757424"/>
              <a:gd name="connsiteY16" fmla="*/ 268373 h 292756"/>
              <a:gd name="connsiteX17" fmla="*/ 635955 w 757424"/>
              <a:gd name="connsiteY17" fmla="*/ 248901 h 292756"/>
              <a:gd name="connsiteX18" fmla="*/ 664382 w 757424"/>
              <a:gd name="connsiteY18" fmla="*/ 229950 h 292756"/>
              <a:gd name="connsiteX19" fmla="*/ 666693 w 757424"/>
              <a:gd name="connsiteY19" fmla="*/ 217845 h 292756"/>
              <a:gd name="connsiteX20" fmla="*/ 676939 w 757424"/>
              <a:gd name="connsiteY20" fmla="*/ 180215 h 292756"/>
              <a:gd name="connsiteX21" fmla="*/ 713505 w 757424"/>
              <a:gd name="connsiteY21" fmla="*/ 87815 h 292756"/>
              <a:gd name="connsiteX22" fmla="*/ 746785 w 757424"/>
              <a:gd name="connsiteY22" fmla="*/ 23418 h 292756"/>
              <a:gd name="connsiteX23" fmla="*/ 757424 w 757424"/>
              <a:gd name="connsiteY23" fmla="*/ 6576 h 292756"/>
              <a:gd name="connsiteX24" fmla="*/ 710889 w 757424"/>
              <a:gd name="connsiteY24" fmla="*/ 5150 h 292756"/>
              <a:gd name="connsiteX25" fmla="*/ 666199 w 757424"/>
              <a:gd name="connsiteY25" fmla="*/ 12244 h 292756"/>
              <a:gd name="connsiteX26" fmla="*/ 577052 w 757424"/>
              <a:gd name="connsiteY26" fmla="*/ 19612 h 292756"/>
              <a:gd name="connsiteX27" fmla="*/ 536345 w 757424"/>
              <a:gd name="connsiteY27" fmla="*/ 23048 h 292756"/>
              <a:gd name="connsiteX28" fmla="*/ 522131 w 757424"/>
              <a:gd name="connsiteY28" fmla="*/ 19898 h 292756"/>
              <a:gd name="connsiteX29" fmla="*/ 512772 w 757424"/>
              <a:gd name="connsiteY29" fmla="*/ 16748 h 292756"/>
              <a:gd name="connsiteX30" fmla="*/ 498558 w 757424"/>
              <a:gd name="connsiteY30" fmla="*/ 21485 h 292756"/>
              <a:gd name="connsiteX31" fmla="*/ 84 w 757424"/>
              <a:gd name="connsiteY31" fmla="*/ 6751 h 292756"/>
              <a:gd name="connsiteX0" fmla="*/ 34724 w 792064"/>
              <a:gd name="connsiteY0" fmla="*/ 4361 h 290366"/>
              <a:gd name="connsiteX1" fmla="*/ 48457 w 792064"/>
              <a:gd name="connsiteY1" fmla="*/ 48296 h 290366"/>
              <a:gd name="connsiteX2" fmla="*/ 97318 w 792064"/>
              <a:gd name="connsiteY2" fmla="*/ 99638 h 290366"/>
              <a:gd name="connsiteX3" fmla="*/ 106794 w 792064"/>
              <a:gd name="connsiteY3" fmla="*/ 128065 h 290366"/>
              <a:gd name="connsiteX4" fmla="*/ 105922 w 792064"/>
              <a:gd name="connsiteY4" fmla="*/ 149822 h 290366"/>
              <a:gd name="connsiteX5" fmla="*/ 106983 w 792064"/>
              <a:gd name="connsiteY5" fmla="*/ 178249 h 290366"/>
              <a:gd name="connsiteX6" fmla="*/ 125745 w 792064"/>
              <a:gd name="connsiteY6" fmla="*/ 213346 h 290366"/>
              <a:gd name="connsiteX7" fmla="*/ 114713 w 792064"/>
              <a:gd name="connsiteY7" fmla="*/ 219146 h 290366"/>
              <a:gd name="connsiteX8" fmla="*/ 148752 w 792064"/>
              <a:gd name="connsiteY8" fmla="*/ 242644 h 290366"/>
              <a:gd name="connsiteX9" fmla="*/ 160159 w 792064"/>
              <a:gd name="connsiteY9" fmla="*/ 252993 h 290366"/>
              <a:gd name="connsiteX10" fmla="*/ 194066 w 792064"/>
              <a:gd name="connsiteY10" fmla="*/ 277105 h 290366"/>
              <a:gd name="connsiteX11" fmla="*/ 270192 w 792064"/>
              <a:gd name="connsiteY11" fmla="*/ 283347 h 290366"/>
              <a:gd name="connsiteX12" fmla="*/ 323964 w 792064"/>
              <a:gd name="connsiteY12" fmla="*/ 284140 h 290366"/>
              <a:gd name="connsiteX13" fmla="*/ 391063 w 792064"/>
              <a:gd name="connsiteY13" fmla="*/ 289151 h 290366"/>
              <a:gd name="connsiteX14" fmla="*/ 542674 w 792064"/>
              <a:gd name="connsiteY14" fmla="*/ 284413 h 290366"/>
              <a:gd name="connsiteX15" fmla="*/ 604266 w 792064"/>
              <a:gd name="connsiteY15" fmla="*/ 274938 h 290366"/>
              <a:gd name="connsiteX16" fmla="*/ 652531 w 792064"/>
              <a:gd name="connsiteY16" fmla="*/ 265983 h 290366"/>
              <a:gd name="connsiteX17" fmla="*/ 670595 w 792064"/>
              <a:gd name="connsiteY17" fmla="*/ 246511 h 290366"/>
              <a:gd name="connsiteX18" fmla="*/ 699022 w 792064"/>
              <a:gd name="connsiteY18" fmla="*/ 227560 h 290366"/>
              <a:gd name="connsiteX19" fmla="*/ 701333 w 792064"/>
              <a:gd name="connsiteY19" fmla="*/ 215455 h 290366"/>
              <a:gd name="connsiteX20" fmla="*/ 711579 w 792064"/>
              <a:gd name="connsiteY20" fmla="*/ 177825 h 290366"/>
              <a:gd name="connsiteX21" fmla="*/ 748145 w 792064"/>
              <a:gd name="connsiteY21" fmla="*/ 85425 h 290366"/>
              <a:gd name="connsiteX22" fmla="*/ 781425 w 792064"/>
              <a:gd name="connsiteY22" fmla="*/ 21028 h 290366"/>
              <a:gd name="connsiteX23" fmla="*/ 792064 w 792064"/>
              <a:gd name="connsiteY23" fmla="*/ 4186 h 290366"/>
              <a:gd name="connsiteX24" fmla="*/ 745529 w 792064"/>
              <a:gd name="connsiteY24" fmla="*/ 2760 h 290366"/>
              <a:gd name="connsiteX25" fmla="*/ 700839 w 792064"/>
              <a:gd name="connsiteY25" fmla="*/ 9854 h 290366"/>
              <a:gd name="connsiteX26" fmla="*/ 611692 w 792064"/>
              <a:gd name="connsiteY26" fmla="*/ 17222 h 290366"/>
              <a:gd name="connsiteX27" fmla="*/ 570985 w 792064"/>
              <a:gd name="connsiteY27" fmla="*/ 20658 h 290366"/>
              <a:gd name="connsiteX28" fmla="*/ 556771 w 792064"/>
              <a:gd name="connsiteY28" fmla="*/ 17508 h 290366"/>
              <a:gd name="connsiteX29" fmla="*/ 547412 w 792064"/>
              <a:gd name="connsiteY29" fmla="*/ 14358 h 290366"/>
              <a:gd name="connsiteX30" fmla="*/ 533198 w 792064"/>
              <a:gd name="connsiteY30" fmla="*/ 19095 h 290366"/>
              <a:gd name="connsiteX31" fmla="*/ 34724 w 792064"/>
              <a:gd name="connsiteY31" fmla="*/ 4361 h 290366"/>
              <a:gd name="connsiteX0" fmla="*/ 34318 w 791658"/>
              <a:gd name="connsiteY0" fmla="*/ 4361 h 290366"/>
              <a:gd name="connsiteX1" fmla="*/ 48051 w 791658"/>
              <a:gd name="connsiteY1" fmla="*/ 48296 h 290366"/>
              <a:gd name="connsiteX2" fmla="*/ 85010 w 791658"/>
              <a:gd name="connsiteY2" fmla="*/ 99638 h 290366"/>
              <a:gd name="connsiteX3" fmla="*/ 106388 w 791658"/>
              <a:gd name="connsiteY3" fmla="*/ 128065 h 290366"/>
              <a:gd name="connsiteX4" fmla="*/ 105516 w 791658"/>
              <a:gd name="connsiteY4" fmla="*/ 149822 h 290366"/>
              <a:gd name="connsiteX5" fmla="*/ 106577 w 791658"/>
              <a:gd name="connsiteY5" fmla="*/ 178249 h 290366"/>
              <a:gd name="connsiteX6" fmla="*/ 125339 w 791658"/>
              <a:gd name="connsiteY6" fmla="*/ 213346 h 290366"/>
              <a:gd name="connsiteX7" fmla="*/ 114307 w 791658"/>
              <a:gd name="connsiteY7" fmla="*/ 219146 h 290366"/>
              <a:gd name="connsiteX8" fmla="*/ 148346 w 791658"/>
              <a:gd name="connsiteY8" fmla="*/ 242644 h 290366"/>
              <a:gd name="connsiteX9" fmla="*/ 159753 w 791658"/>
              <a:gd name="connsiteY9" fmla="*/ 252993 h 290366"/>
              <a:gd name="connsiteX10" fmla="*/ 193660 w 791658"/>
              <a:gd name="connsiteY10" fmla="*/ 277105 h 290366"/>
              <a:gd name="connsiteX11" fmla="*/ 269786 w 791658"/>
              <a:gd name="connsiteY11" fmla="*/ 283347 h 290366"/>
              <a:gd name="connsiteX12" fmla="*/ 323558 w 791658"/>
              <a:gd name="connsiteY12" fmla="*/ 284140 h 290366"/>
              <a:gd name="connsiteX13" fmla="*/ 390657 w 791658"/>
              <a:gd name="connsiteY13" fmla="*/ 289151 h 290366"/>
              <a:gd name="connsiteX14" fmla="*/ 542268 w 791658"/>
              <a:gd name="connsiteY14" fmla="*/ 284413 h 290366"/>
              <a:gd name="connsiteX15" fmla="*/ 603860 w 791658"/>
              <a:gd name="connsiteY15" fmla="*/ 274938 h 290366"/>
              <a:gd name="connsiteX16" fmla="*/ 652125 w 791658"/>
              <a:gd name="connsiteY16" fmla="*/ 265983 h 290366"/>
              <a:gd name="connsiteX17" fmla="*/ 670189 w 791658"/>
              <a:gd name="connsiteY17" fmla="*/ 246511 h 290366"/>
              <a:gd name="connsiteX18" fmla="*/ 698616 w 791658"/>
              <a:gd name="connsiteY18" fmla="*/ 227560 h 290366"/>
              <a:gd name="connsiteX19" fmla="*/ 700927 w 791658"/>
              <a:gd name="connsiteY19" fmla="*/ 215455 h 290366"/>
              <a:gd name="connsiteX20" fmla="*/ 711173 w 791658"/>
              <a:gd name="connsiteY20" fmla="*/ 177825 h 290366"/>
              <a:gd name="connsiteX21" fmla="*/ 747739 w 791658"/>
              <a:gd name="connsiteY21" fmla="*/ 85425 h 290366"/>
              <a:gd name="connsiteX22" fmla="*/ 781019 w 791658"/>
              <a:gd name="connsiteY22" fmla="*/ 21028 h 290366"/>
              <a:gd name="connsiteX23" fmla="*/ 791658 w 791658"/>
              <a:gd name="connsiteY23" fmla="*/ 4186 h 290366"/>
              <a:gd name="connsiteX24" fmla="*/ 745123 w 791658"/>
              <a:gd name="connsiteY24" fmla="*/ 2760 h 290366"/>
              <a:gd name="connsiteX25" fmla="*/ 700433 w 791658"/>
              <a:gd name="connsiteY25" fmla="*/ 9854 h 290366"/>
              <a:gd name="connsiteX26" fmla="*/ 611286 w 791658"/>
              <a:gd name="connsiteY26" fmla="*/ 17222 h 290366"/>
              <a:gd name="connsiteX27" fmla="*/ 570579 w 791658"/>
              <a:gd name="connsiteY27" fmla="*/ 20658 h 290366"/>
              <a:gd name="connsiteX28" fmla="*/ 556365 w 791658"/>
              <a:gd name="connsiteY28" fmla="*/ 17508 h 290366"/>
              <a:gd name="connsiteX29" fmla="*/ 547006 w 791658"/>
              <a:gd name="connsiteY29" fmla="*/ 14358 h 290366"/>
              <a:gd name="connsiteX30" fmla="*/ 532792 w 791658"/>
              <a:gd name="connsiteY30" fmla="*/ 19095 h 290366"/>
              <a:gd name="connsiteX31" fmla="*/ 34318 w 791658"/>
              <a:gd name="connsiteY31" fmla="*/ 4361 h 290366"/>
              <a:gd name="connsiteX0" fmla="*/ 34318 w 791658"/>
              <a:gd name="connsiteY0" fmla="*/ 4361 h 290366"/>
              <a:gd name="connsiteX1" fmla="*/ 48051 w 791658"/>
              <a:gd name="connsiteY1" fmla="*/ 48296 h 290366"/>
              <a:gd name="connsiteX2" fmla="*/ 85010 w 791658"/>
              <a:gd name="connsiteY2" fmla="*/ 99638 h 290366"/>
              <a:gd name="connsiteX3" fmla="*/ 94486 w 791658"/>
              <a:gd name="connsiteY3" fmla="*/ 129380 h 290366"/>
              <a:gd name="connsiteX4" fmla="*/ 105516 w 791658"/>
              <a:gd name="connsiteY4" fmla="*/ 149822 h 290366"/>
              <a:gd name="connsiteX5" fmla="*/ 106577 w 791658"/>
              <a:gd name="connsiteY5" fmla="*/ 178249 h 290366"/>
              <a:gd name="connsiteX6" fmla="*/ 125339 w 791658"/>
              <a:gd name="connsiteY6" fmla="*/ 213346 h 290366"/>
              <a:gd name="connsiteX7" fmla="*/ 114307 w 791658"/>
              <a:gd name="connsiteY7" fmla="*/ 219146 h 290366"/>
              <a:gd name="connsiteX8" fmla="*/ 148346 w 791658"/>
              <a:gd name="connsiteY8" fmla="*/ 242644 h 290366"/>
              <a:gd name="connsiteX9" fmla="*/ 159753 w 791658"/>
              <a:gd name="connsiteY9" fmla="*/ 252993 h 290366"/>
              <a:gd name="connsiteX10" fmla="*/ 193660 w 791658"/>
              <a:gd name="connsiteY10" fmla="*/ 277105 h 290366"/>
              <a:gd name="connsiteX11" fmla="*/ 269786 w 791658"/>
              <a:gd name="connsiteY11" fmla="*/ 283347 h 290366"/>
              <a:gd name="connsiteX12" fmla="*/ 323558 w 791658"/>
              <a:gd name="connsiteY12" fmla="*/ 284140 h 290366"/>
              <a:gd name="connsiteX13" fmla="*/ 390657 w 791658"/>
              <a:gd name="connsiteY13" fmla="*/ 289151 h 290366"/>
              <a:gd name="connsiteX14" fmla="*/ 542268 w 791658"/>
              <a:gd name="connsiteY14" fmla="*/ 284413 h 290366"/>
              <a:gd name="connsiteX15" fmla="*/ 603860 w 791658"/>
              <a:gd name="connsiteY15" fmla="*/ 274938 h 290366"/>
              <a:gd name="connsiteX16" fmla="*/ 652125 w 791658"/>
              <a:gd name="connsiteY16" fmla="*/ 265983 h 290366"/>
              <a:gd name="connsiteX17" fmla="*/ 670189 w 791658"/>
              <a:gd name="connsiteY17" fmla="*/ 246511 h 290366"/>
              <a:gd name="connsiteX18" fmla="*/ 698616 w 791658"/>
              <a:gd name="connsiteY18" fmla="*/ 227560 h 290366"/>
              <a:gd name="connsiteX19" fmla="*/ 700927 w 791658"/>
              <a:gd name="connsiteY19" fmla="*/ 215455 h 290366"/>
              <a:gd name="connsiteX20" fmla="*/ 711173 w 791658"/>
              <a:gd name="connsiteY20" fmla="*/ 177825 h 290366"/>
              <a:gd name="connsiteX21" fmla="*/ 747739 w 791658"/>
              <a:gd name="connsiteY21" fmla="*/ 85425 h 290366"/>
              <a:gd name="connsiteX22" fmla="*/ 781019 w 791658"/>
              <a:gd name="connsiteY22" fmla="*/ 21028 h 290366"/>
              <a:gd name="connsiteX23" fmla="*/ 791658 w 791658"/>
              <a:gd name="connsiteY23" fmla="*/ 4186 h 290366"/>
              <a:gd name="connsiteX24" fmla="*/ 745123 w 791658"/>
              <a:gd name="connsiteY24" fmla="*/ 2760 h 290366"/>
              <a:gd name="connsiteX25" fmla="*/ 700433 w 791658"/>
              <a:gd name="connsiteY25" fmla="*/ 9854 h 290366"/>
              <a:gd name="connsiteX26" fmla="*/ 611286 w 791658"/>
              <a:gd name="connsiteY26" fmla="*/ 17222 h 290366"/>
              <a:gd name="connsiteX27" fmla="*/ 570579 w 791658"/>
              <a:gd name="connsiteY27" fmla="*/ 20658 h 290366"/>
              <a:gd name="connsiteX28" fmla="*/ 556365 w 791658"/>
              <a:gd name="connsiteY28" fmla="*/ 17508 h 290366"/>
              <a:gd name="connsiteX29" fmla="*/ 547006 w 791658"/>
              <a:gd name="connsiteY29" fmla="*/ 14358 h 290366"/>
              <a:gd name="connsiteX30" fmla="*/ 532792 w 791658"/>
              <a:gd name="connsiteY30" fmla="*/ 19095 h 290366"/>
              <a:gd name="connsiteX31" fmla="*/ 34318 w 791658"/>
              <a:gd name="connsiteY31" fmla="*/ 4361 h 290366"/>
              <a:gd name="connsiteX0" fmla="*/ 34050 w 791390"/>
              <a:gd name="connsiteY0" fmla="*/ 4361 h 290366"/>
              <a:gd name="connsiteX1" fmla="*/ 47783 w 791390"/>
              <a:gd name="connsiteY1" fmla="*/ 48296 h 290366"/>
              <a:gd name="connsiteX2" fmla="*/ 76808 w 791390"/>
              <a:gd name="connsiteY2" fmla="*/ 98323 h 290366"/>
              <a:gd name="connsiteX3" fmla="*/ 94218 w 791390"/>
              <a:gd name="connsiteY3" fmla="*/ 129380 h 290366"/>
              <a:gd name="connsiteX4" fmla="*/ 105248 w 791390"/>
              <a:gd name="connsiteY4" fmla="*/ 149822 h 290366"/>
              <a:gd name="connsiteX5" fmla="*/ 106309 w 791390"/>
              <a:gd name="connsiteY5" fmla="*/ 178249 h 290366"/>
              <a:gd name="connsiteX6" fmla="*/ 125071 w 791390"/>
              <a:gd name="connsiteY6" fmla="*/ 213346 h 290366"/>
              <a:gd name="connsiteX7" fmla="*/ 114039 w 791390"/>
              <a:gd name="connsiteY7" fmla="*/ 219146 h 290366"/>
              <a:gd name="connsiteX8" fmla="*/ 148078 w 791390"/>
              <a:gd name="connsiteY8" fmla="*/ 242644 h 290366"/>
              <a:gd name="connsiteX9" fmla="*/ 159485 w 791390"/>
              <a:gd name="connsiteY9" fmla="*/ 252993 h 290366"/>
              <a:gd name="connsiteX10" fmla="*/ 193392 w 791390"/>
              <a:gd name="connsiteY10" fmla="*/ 277105 h 290366"/>
              <a:gd name="connsiteX11" fmla="*/ 269518 w 791390"/>
              <a:gd name="connsiteY11" fmla="*/ 283347 h 290366"/>
              <a:gd name="connsiteX12" fmla="*/ 323290 w 791390"/>
              <a:gd name="connsiteY12" fmla="*/ 284140 h 290366"/>
              <a:gd name="connsiteX13" fmla="*/ 390389 w 791390"/>
              <a:gd name="connsiteY13" fmla="*/ 289151 h 290366"/>
              <a:gd name="connsiteX14" fmla="*/ 542000 w 791390"/>
              <a:gd name="connsiteY14" fmla="*/ 284413 h 290366"/>
              <a:gd name="connsiteX15" fmla="*/ 603592 w 791390"/>
              <a:gd name="connsiteY15" fmla="*/ 274938 h 290366"/>
              <a:gd name="connsiteX16" fmla="*/ 651857 w 791390"/>
              <a:gd name="connsiteY16" fmla="*/ 265983 h 290366"/>
              <a:gd name="connsiteX17" fmla="*/ 669921 w 791390"/>
              <a:gd name="connsiteY17" fmla="*/ 246511 h 290366"/>
              <a:gd name="connsiteX18" fmla="*/ 698348 w 791390"/>
              <a:gd name="connsiteY18" fmla="*/ 227560 h 290366"/>
              <a:gd name="connsiteX19" fmla="*/ 700659 w 791390"/>
              <a:gd name="connsiteY19" fmla="*/ 215455 h 290366"/>
              <a:gd name="connsiteX20" fmla="*/ 710905 w 791390"/>
              <a:gd name="connsiteY20" fmla="*/ 177825 h 290366"/>
              <a:gd name="connsiteX21" fmla="*/ 747471 w 791390"/>
              <a:gd name="connsiteY21" fmla="*/ 85425 h 290366"/>
              <a:gd name="connsiteX22" fmla="*/ 780751 w 791390"/>
              <a:gd name="connsiteY22" fmla="*/ 21028 h 290366"/>
              <a:gd name="connsiteX23" fmla="*/ 791390 w 791390"/>
              <a:gd name="connsiteY23" fmla="*/ 4186 h 290366"/>
              <a:gd name="connsiteX24" fmla="*/ 744855 w 791390"/>
              <a:gd name="connsiteY24" fmla="*/ 2760 h 290366"/>
              <a:gd name="connsiteX25" fmla="*/ 700165 w 791390"/>
              <a:gd name="connsiteY25" fmla="*/ 9854 h 290366"/>
              <a:gd name="connsiteX26" fmla="*/ 611018 w 791390"/>
              <a:gd name="connsiteY26" fmla="*/ 17222 h 290366"/>
              <a:gd name="connsiteX27" fmla="*/ 570311 w 791390"/>
              <a:gd name="connsiteY27" fmla="*/ 20658 h 290366"/>
              <a:gd name="connsiteX28" fmla="*/ 556097 w 791390"/>
              <a:gd name="connsiteY28" fmla="*/ 17508 h 290366"/>
              <a:gd name="connsiteX29" fmla="*/ 546738 w 791390"/>
              <a:gd name="connsiteY29" fmla="*/ 14358 h 290366"/>
              <a:gd name="connsiteX30" fmla="*/ 532524 w 791390"/>
              <a:gd name="connsiteY30" fmla="*/ 19095 h 290366"/>
              <a:gd name="connsiteX31" fmla="*/ 34050 w 791390"/>
              <a:gd name="connsiteY31" fmla="*/ 4361 h 290366"/>
              <a:gd name="connsiteX0" fmla="*/ 34050 w 791390"/>
              <a:gd name="connsiteY0" fmla="*/ 4361 h 290366"/>
              <a:gd name="connsiteX1" fmla="*/ 47783 w 791390"/>
              <a:gd name="connsiteY1" fmla="*/ 48296 h 290366"/>
              <a:gd name="connsiteX2" fmla="*/ 76808 w 791390"/>
              <a:gd name="connsiteY2" fmla="*/ 98323 h 290366"/>
              <a:gd name="connsiteX3" fmla="*/ 94218 w 791390"/>
              <a:gd name="connsiteY3" fmla="*/ 129380 h 290366"/>
              <a:gd name="connsiteX4" fmla="*/ 105248 w 791390"/>
              <a:gd name="connsiteY4" fmla="*/ 149822 h 290366"/>
              <a:gd name="connsiteX5" fmla="*/ 106309 w 791390"/>
              <a:gd name="connsiteY5" fmla="*/ 178249 h 290366"/>
              <a:gd name="connsiteX6" fmla="*/ 125071 w 791390"/>
              <a:gd name="connsiteY6" fmla="*/ 213346 h 290366"/>
              <a:gd name="connsiteX7" fmla="*/ 129909 w 791390"/>
              <a:gd name="connsiteY7" fmla="*/ 229664 h 290366"/>
              <a:gd name="connsiteX8" fmla="*/ 148078 w 791390"/>
              <a:gd name="connsiteY8" fmla="*/ 242644 h 290366"/>
              <a:gd name="connsiteX9" fmla="*/ 159485 w 791390"/>
              <a:gd name="connsiteY9" fmla="*/ 252993 h 290366"/>
              <a:gd name="connsiteX10" fmla="*/ 193392 w 791390"/>
              <a:gd name="connsiteY10" fmla="*/ 277105 h 290366"/>
              <a:gd name="connsiteX11" fmla="*/ 269518 w 791390"/>
              <a:gd name="connsiteY11" fmla="*/ 283347 h 290366"/>
              <a:gd name="connsiteX12" fmla="*/ 323290 w 791390"/>
              <a:gd name="connsiteY12" fmla="*/ 284140 h 290366"/>
              <a:gd name="connsiteX13" fmla="*/ 390389 w 791390"/>
              <a:gd name="connsiteY13" fmla="*/ 289151 h 290366"/>
              <a:gd name="connsiteX14" fmla="*/ 542000 w 791390"/>
              <a:gd name="connsiteY14" fmla="*/ 284413 h 290366"/>
              <a:gd name="connsiteX15" fmla="*/ 603592 w 791390"/>
              <a:gd name="connsiteY15" fmla="*/ 274938 h 290366"/>
              <a:gd name="connsiteX16" fmla="*/ 651857 w 791390"/>
              <a:gd name="connsiteY16" fmla="*/ 265983 h 290366"/>
              <a:gd name="connsiteX17" fmla="*/ 669921 w 791390"/>
              <a:gd name="connsiteY17" fmla="*/ 246511 h 290366"/>
              <a:gd name="connsiteX18" fmla="*/ 698348 w 791390"/>
              <a:gd name="connsiteY18" fmla="*/ 227560 h 290366"/>
              <a:gd name="connsiteX19" fmla="*/ 700659 w 791390"/>
              <a:gd name="connsiteY19" fmla="*/ 215455 h 290366"/>
              <a:gd name="connsiteX20" fmla="*/ 710905 w 791390"/>
              <a:gd name="connsiteY20" fmla="*/ 177825 h 290366"/>
              <a:gd name="connsiteX21" fmla="*/ 747471 w 791390"/>
              <a:gd name="connsiteY21" fmla="*/ 85425 h 290366"/>
              <a:gd name="connsiteX22" fmla="*/ 780751 w 791390"/>
              <a:gd name="connsiteY22" fmla="*/ 21028 h 290366"/>
              <a:gd name="connsiteX23" fmla="*/ 791390 w 791390"/>
              <a:gd name="connsiteY23" fmla="*/ 4186 h 290366"/>
              <a:gd name="connsiteX24" fmla="*/ 744855 w 791390"/>
              <a:gd name="connsiteY24" fmla="*/ 2760 h 290366"/>
              <a:gd name="connsiteX25" fmla="*/ 700165 w 791390"/>
              <a:gd name="connsiteY25" fmla="*/ 9854 h 290366"/>
              <a:gd name="connsiteX26" fmla="*/ 611018 w 791390"/>
              <a:gd name="connsiteY26" fmla="*/ 17222 h 290366"/>
              <a:gd name="connsiteX27" fmla="*/ 570311 w 791390"/>
              <a:gd name="connsiteY27" fmla="*/ 20658 h 290366"/>
              <a:gd name="connsiteX28" fmla="*/ 556097 w 791390"/>
              <a:gd name="connsiteY28" fmla="*/ 17508 h 290366"/>
              <a:gd name="connsiteX29" fmla="*/ 546738 w 791390"/>
              <a:gd name="connsiteY29" fmla="*/ 14358 h 290366"/>
              <a:gd name="connsiteX30" fmla="*/ 532524 w 791390"/>
              <a:gd name="connsiteY30" fmla="*/ 19095 h 290366"/>
              <a:gd name="connsiteX31" fmla="*/ 34050 w 791390"/>
              <a:gd name="connsiteY31" fmla="*/ 4361 h 290366"/>
              <a:gd name="connsiteX0" fmla="*/ 1357 w 758697"/>
              <a:gd name="connsiteY0" fmla="*/ 4361 h 290366"/>
              <a:gd name="connsiteX1" fmla="*/ 15090 w 758697"/>
              <a:gd name="connsiteY1" fmla="*/ 48296 h 290366"/>
              <a:gd name="connsiteX2" fmla="*/ 44115 w 758697"/>
              <a:gd name="connsiteY2" fmla="*/ 98323 h 290366"/>
              <a:gd name="connsiteX3" fmla="*/ 61525 w 758697"/>
              <a:gd name="connsiteY3" fmla="*/ 129380 h 290366"/>
              <a:gd name="connsiteX4" fmla="*/ 72555 w 758697"/>
              <a:gd name="connsiteY4" fmla="*/ 149822 h 290366"/>
              <a:gd name="connsiteX5" fmla="*/ 73616 w 758697"/>
              <a:gd name="connsiteY5" fmla="*/ 178249 h 290366"/>
              <a:gd name="connsiteX6" fmla="*/ 92378 w 758697"/>
              <a:gd name="connsiteY6" fmla="*/ 213346 h 290366"/>
              <a:gd name="connsiteX7" fmla="*/ 97216 w 758697"/>
              <a:gd name="connsiteY7" fmla="*/ 229664 h 290366"/>
              <a:gd name="connsiteX8" fmla="*/ 115385 w 758697"/>
              <a:gd name="connsiteY8" fmla="*/ 242644 h 290366"/>
              <a:gd name="connsiteX9" fmla="*/ 126792 w 758697"/>
              <a:gd name="connsiteY9" fmla="*/ 252993 h 290366"/>
              <a:gd name="connsiteX10" fmla="*/ 160699 w 758697"/>
              <a:gd name="connsiteY10" fmla="*/ 277105 h 290366"/>
              <a:gd name="connsiteX11" fmla="*/ 236825 w 758697"/>
              <a:gd name="connsiteY11" fmla="*/ 283347 h 290366"/>
              <a:gd name="connsiteX12" fmla="*/ 290597 w 758697"/>
              <a:gd name="connsiteY12" fmla="*/ 284140 h 290366"/>
              <a:gd name="connsiteX13" fmla="*/ 357696 w 758697"/>
              <a:gd name="connsiteY13" fmla="*/ 289151 h 290366"/>
              <a:gd name="connsiteX14" fmla="*/ 509307 w 758697"/>
              <a:gd name="connsiteY14" fmla="*/ 284413 h 290366"/>
              <a:gd name="connsiteX15" fmla="*/ 570899 w 758697"/>
              <a:gd name="connsiteY15" fmla="*/ 274938 h 290366"/>
              <a:gd name="connsiteX16" fmla="*/ 619164 w 758697"/>
              <a:gd name="connsiteY16" fmla="*/ 265983 h 290366"/>
              <a:gd name="connsiteX17" fmla="*/ 637228 w 758697"/>
              <a:gd name="connsiteY17" fmla="*/ 246511 h 290366"/>
              <a:gd name="connsiteX18" fmla="*/ 665655 w 758697"/>
              <a:gd name="connsiteY18" fmla="*/ 227560 h 290366"/>
              <a:gd name="connsiteX19" fmla="*/ 667966 w 758697"/>
              <a:gd name="connsiteY19" fmla="*/ 215455 h 290366"/>
              <a:gd name="connsiteX20" fmla="*/ 678212 w 758697"/>
              <a:gd name="connsiteY20" fmla="*/ 177825 h 290366"/>
              <a:gd name="connsiteX21" fmla="*/ 714778 w 758697"/>
              <a:gd name="connsiteY21" fmla="*/ 85425 h 290366"/>
              <a:gd name="connsiteX22" fmla="*/ 748058 w 758697"/>
              <a:gd name="connsiteY22" fmla="*/ 21028 h 290366"/>
              <a:gd name="connsiteX23" fmla="*/ 758697 w 758697"/>
              <a:gd name="connsiteY23" fmla="*/ 4186 h 290366"/>
              <a:gd name="connsiteX24" fmla="*/ 712162 w 758697"/>
              <a:gd name="connsiteY24" fmla="*/ 2760 h 290366"/>
              <a:gd name="connsiteX25" fmla="*/ 667472 w 758697"/>
              <a:gd name="connsiteY25" fmla="*/ 9854 h 290366"/>
              <a:gd name="connsiteX26" fmla="*/ 578325 w 758697"/>
              <a:gd name="connsiteY26" fmla="*/ 17222 h 290366"/>
              <a:gd name="connsiteX27" fmla="*/ 537618 w 758697"/>
              <a:gd name="connsiteY27" fmla="*/ 20658 h 290366"/>
              <a:gd name="connsiteX28" fmla="*/ 523404 w 758697"/>
              <a:gd name="connsiteY28" fmla="*/ 17508 h 290366"/>
              <a:gd name="connsiteX29" fmla="*/ 514045 w 758697"/>
              <a:gd name="connsiteY29" fmla="*/ 14358 h 290366"/>
              <a:gd name="connsiteX30" fmla="*/ 499831 w 758697"/>
              <a:gd name="connsiteY30" fmla="*/ 19095 h 290366"/>
              <a:gd name="connsiteX31" fmla="*/ 1357 w 758697"/>
              <a:gd name="connsiteY31" fmla="*/ 4361 h 290366"/>
              <a:gd name="connsiteX0" fmla="*/ 14062 w 743992"/>
              <a:gd name="connsiteY0" fmla="*/ 28581 h 290366"/>
              <a:gd name="connsiteX1" fmla="*/ 385 w 743992"/>
              <a:gd name="connsiteY1" fmla="*/ 48296 h 290366"/>
              <a:gd name="connsiteX2" fmla="*/ 29410 w 743992"/>
              <a:gd name="connsiteY2" fmla="*/ 98323 h 290366"/>
              <a:gd name="connsiteX3" fmla="*/ 46820 w 743992"/>
              <a:gd name="connsiteY3" fmla="*/ 129380 h 290366"/>
              <a:gd name="connsiteX4" fmla="*/ 57850 w 743992"/>
              <a:gd name="connsiteY4" fmla="*/ 149822 h 290366"/>
              <a:gd name="connsiteX5" fmla="*/ 58911 w 743992"/>
              <a:gd name="connsiteY5" fmla="*/ 178249 h 290366"/>
              <a:gd name="connsiteX6" fmla="*/ 77673 w 743992"/>
              <a:gd name="connsiteY6" fmla="*/ 213346 h 290366"/>
              <a:gd name="connsiteX7" fmla="*/ 82511 w 743992"/>
              <a:gd name="connsiteY7" fmla="*/ 229664 h 290366"/>
              <a:gd name="connsiteX8" fmla="*/ 100680 w 743992"/>
              <a:gd name="connsiteY8" fmla="*/ 242644 h 290366"/>
              <a:gd name="connsiteX9" fmla="*/ 112087 w 743992"/>
              <a:gd name="connsiteY9" fmla="*/ 252993 h 290366"/>
              <a:gd name="connsiteX10" fmla="*/ 145994 w 743992"/>
              <a:gd name="connsiteY10" fmla="*/ 277105 h 290366"/>
              <a:gd name="connsiteX11" fmla="*/ 222120 w 743992"/>
              <a:gd name="connsiteY11" fmla="*/ 283347 h 290366"/>
              <a:gd name="connsiteX12" fmla="*/ 275892 w 743992"/>
              <a:gd name="connsiteY12" fmla="*/ 284140 h 290366"/>
              <a:gd name="connsiteX13" fmla="*/ 342991 w 743992"/>
              <a:gd name="connsiteY13" fmla="*/ 289151 h 290366"/>
              <a:gd name="connsiteX14" fmla="*/ 494602 w 743992"/>
              <a:gd name="connsiteY14" fmla="*/ 284413 h 290366"/>
              <a:gd name="connsiteX15" fmla="*/ 556194 w 743992"/>
              <a:gd name="connsiteY15" fmla="*/ 274938 h 290366"/>
              <a:gd name="connsiteX16" fmla="*/ 604459 w 743992"/>
              <a:gd name="connsiteY16" fmla="*/ 265983 h 290366"/>
              <a:gd name="connsiteX17" fmla="*/ 622523 w 743992"/>
              <a:gd name="connsiteY17" fmla="*/ 246511 h 290366"/>
              <a:gd name="connsiteX18" fmla="*/ 650950 w 743992"/>
              <a:gd name="connsiteY18" fmla="*/ 227560 h 290366"/>
              <a:gd name="connsiteX19" fmla="*/ 653261 w 743992"/>
              <a:gd name="connsiteY19" fmla="*/ 215455 h 290366"/>
              <a:gd name="connsiteX20" fmla="*/ 663507 w 743992"/>
              <a:gd name="connsiteY20" fmla="*/ 177825 h 290366"/>
              <a:gd name="connsiteX21" fmla="*/ 700073 w 743992"/>
              <a:gd name="connsiteY21" fmla="*/ 85425 h 290366"/>
              <a:gd name="connsiteX22" fmla="*/ 733353 w 743992"/>
              <a:gd name="connsiteY22" fmla="*/ 21028 h 290366"/>
              <a:gd name="connsiteX23" fmla="*/ 743992 w 743992"/>
              <a:gd name="connsiteY23" fmla="*/ 4186 h 290366"/>
              <a:gd name="connsiteX24" fmla="*/ 697457 w 743992"/>
              <a:gd name="connsiteY24" fmla="*/ 2760 h 290366"/>
              <a:gd name="connsiteX25" fmla="*/ 652767 w 743992"/>
              <a:gd name="connsiteY25" fmla="*/ 9854 h 290366"/>
              <a:gd name="connsiteX26" fmla="*/ 563620 w 743992"/>
              <a:gd name="connsiteY26" fmla="*/ 17222 h 290366"/>
              <a:gd name="connsiteX27" fmla="*/ 522913 w 743992"/>
              <a:gd name="connsiteY27" fmla="*/ 20658 h 290366"/>
              <a:gd name="connsiteX28" fmla="*/ 508699 w 743992"/>
              <a:gd name="connsiteY28" fmla="*/ 17508 h 290366"/>
              <a:gd name="connsiteX29" fmla="*/ 499340 w 743992"/>
              <a:gd name="connsiteY29" fmla="*/ 14358 h 290366"/>
              <a:gd name="connsiteX30" fmla="*/ 485126 w 743992"/>
              <a:gd name="connsiteY30" fmla="*/ 19095 h 290366"/>
              <a:gd name="connsiteX31" fmla="*/ 14062 w 743992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36830 w 757909"/>
              <a:gd name="connsiteY27" fmla="*/ 20658 h 290366"/>
              <a:gd name="connsiteX28" fmla="*/ 522616 w 757909"/>
              <a:gd name="connsiteY28" fmla="*/ 17508 h 290366"/>
              <a:gd name="connsiteX29" fmla="*/ 513257 w 757909"/>
              <a:gd name="connsiteY29" fmla="*/ 14358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55103 w 757909"/>
              <a:gd name="connsiteY27" fmla="*/ 29741 h 290366"/>
              <a:gd name="connsiteX28" fmla="*/ 522616 w 757909"/>
              <a:gd name="connsiteY28" fmla="*/ 17508 h 290366"/>
              <a:gd name="connsiteX29" fmla="*/ 513257 w 757909"/>
              <a:gd name="connsiteY29" fmla="*/ 14358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55103 w 757909"/>
              <a:gd name="connsiteY27" fmla="*/ 29741 h 290366"/>
              <a:gd name="connsiteX28" fmla="*/ 522616 w 757909"/>
              <a:gd name="connsiteY28" fmla="*/ 17508 h 290366"/>
              <a:gd name="connsiteX29" fmla="*/ 476709 w 757909"/>
              <a:gd name="connsiteY29" fmla="*/ 35551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9389 h 291174"/>
              <a:gd name="connsiteX1" fmla="*/ 14302 w 757909"/>
              <a:gd name="connsiteY1" fmla="*/ 49104 h 291174"/>
              <a:gd name="connsiteX2" fmla="*/ 43327 w 757909"/>
              <a:gd name="connsiteY2" fmla="*/ 99131 h 291174"/>
              <a:gd name="connsiteX3" fmla="*/ 60737 w 757909"/>
              <a:gd name="connsiteY3" fmla="*/ 130188 h 291174"/>
              <a:gd name="connsiteX4" fmla="*/ 71767 w 757909"/>
              <a:gd name="connsiteY4" fmla="*/ 150630 h 291174"/>
              <a:gd name="connsiteX5" fmla="*/ 72828 w 757909"/>
              <a:gd name="connsiteY5" fmla="*/ 179057 h 291174"/>
              <a:gd name="connsiteX6" fmla="*/ 91590 w 757909"/>
              <a:gd name="connsiteY6" fmla="*/ 214154 h 291174"/>
              <a:gd name="connsiteX7" fmla="*/ 96428 w 757909"/>
              <a:gd name="connsiteY7" fmla="*/ 230472 h 291174"/>
              <a:gd name="connsiteX8" fmla="*/ 114597 w 757909"/>
              <a:gd name="connsiteY8" fmla="*/ 243452 h 291174"/>
              <a:gd name="connsiteX9" fmla="*/ 126004 w 757909"/>
              <a:gd name="connsiteY9" fmla="*/ 253801 h 291174"/>
              <a:gd name="connsiteX10" fmla="*/ 159911 w 757909"/>
              <a:gd name="connsiteY10" fmla="*/ 277913 h 291174"/>
              <a:gd name="connsiteX11" fmla="*/ 236037 w 757909"/>
              <a:gd name="connsiteY11" fmla="*/ 284155 h 291174"/>
              <a:gd name="connsiteX12" fmla="*/ 289809 w 757909"/>
              <a:gd name="connsiteY12" fmla="*/ 284948 h 291174"/>
              <a:gd name="connsiteX13" fmla="*/ 356908 w 757909"/>
              <a:gd name="connsiteY13" fmla="*/ 289959 h 291174"/>
              <a:gd name="connsiteX14" fmla="*/ 508519 w 757909"/>
              <a:gd name="connsiteY14" fmla="*/ 285221 h 291174"/>
              <a:gd name="connsiteX15" fmla="*/ 570111 w 757909"/>
              <a:gd name="connsiteY15" fmla="*/ 275746 h 291174"/>
              <a:gd name="connsiteX16" fmla="*/ 618376 w 757909"/>
              <a:gd name="connsiteY16" fmla="*/ 266791 h 291174"/>
              <a:gd name="connsiteX17" fmla="*/ 636440 w 757909"/>
              <a:gd name="connsiteY17" fmla="*/ 247319 h 291174"/>
              <a:gd name="connsiteX18" fmla="*/ 664867 w 757909"/>
              <a:gd name="connsiteY18" fmla="*/ 228368 h 291174"/>
              <a:gd name="connsiteX19" fmla="*/ 667178 w 757909"/>
              <a:gd name="connsiteY19" fmla="*/ 216263 h 291174"/>
              <a:gd name="connsiteX20" fmla="*/ 677424 w 757909"/>
              <a:gd name="connsiteY20" fmla="*/ 178633 h 291174"/>
              <a:gd name="connsiteX21" fmla="*/ 713990 w 757909"/>
              <a:gd name="connsiteY21" fmla="*/ 86233 h 291174"/>
              <a:gd name="connsiteX22" fmla="*/ 747270 w 757909"/>
              <a:gd name="connsiteY22" fmla="*/ 21836 h 291174"/>
              <a:gd name="connsiteX23" fmla="*/ 757909 w 757909"/>
              <a:gd name="connsiteY23" fmla="*/ 4994 h 291174"/>
              <a:gd name="connsiteX24" fmla="*/ 711374 w 757909"/>
              <a:gd name="connsiteY24" fmla="*/ 3568 h 291174"/>
              <a:gd name="connsiteX25" fmla="*/ 657547 w 757909"/>
              <a:gd name="connsiteY25" fmla="*/ 25800 h 291174"/>
              <a:gd name="connsiteX26" fmla="*/ 577537 w 757909"/>
              <a:gd name="connsiteY26" fmla="*/ 18030 h 291174"/>
              <a:gd name="connsiteX27" fmla="*/ 555103 w 757909"/>
              <a:gd name="connsiteY27" fmla="*/ 30549 h 291174"/>
              <a:gd name="connsiteX28" fmla="*/ 522616 w 757909"/>
              <a:gd name="connsiteY28" fmla="*/ 18316 h 291174"/>
              <a:gd name="connsiteX29" fmla="*/ 476709 w 757909"/>
              <a:gd name="connsiteY29" fmla="*/ 36359 h 291174"/>
              <a:gd name="connsiteX30" fmla="*/ 325445 w 757909"/>
              <a:gd name="connsiteY30" fmla="*/ 28986 h 291174"/>
              <a:gd name="connsiteX31" fmla="*/ 27979 w 757909"/>
              <a:gd name="connsiteY31" fmla="*/ 29389 h 291174"/>
              <a:gd name="connsiteX0" fmla="*/ 27979 w 757909"/>
              <a:gd name="connsiteY0" fmla="*/ 30518 h 292303"/>
              <a:gd name="connsiteX1" fmla="*/ 14302 w 757909"/>
              <a:gd name="connsiteY1" fmla="*/ 50233 h 292303"/>
              <a:gd name="connsiteX2" fmla="*/ 43327 w 757909"/>
              <a:gd name="connsiteY2" fmla="*/ 100260 h 292303"/>
              <a:gd name="connsiteX3" fmla="*/ 60737 w 757909"/>
              <a:gd name="connsiteY3" fmla="*/ 131317 h 292303"/>
              <a:gd name="connsiteX4" fmla="*/ 71767 w 757909"/>
              <a:gd name="connsiteY4" fmla="*/ 151759 h 292303"/>
              <a:gd name="connsiteX5" fmla="*/ 72828 w 757909"/>
              <a:gd name="connsiteY5" fmla="*/ 180186 h 292303"/>
              <a:gd name="connsiteX6" fmla="*/ 91590 w 757909"/>
              <a:gd name="connsiteY6" fmla="*/ 215283 h 292303"/>
              <a:gd name="connsiteX7" fmla="*/ 96428 w 757909"/>
              <a:gd name="connsiteY7" fmla="*/ 231601 h 292303"/>
              <a:gd name="connsiteX8" fmla="*/ 114597 w 757909"/>
              <a:gd name="connsiteY8" fmla="*/ 244581 h 292303"/>
              <a:gd name="connsiteX9" fmla="*/ 126004 w 757909"/>
              <a:gd name="connsiteY9" fmla="*/ 254930 h 292303"/>
              <a:gd name="connsiteX10" fmla="*/ 159911 w 757909"/>
              <a:gd name="connsiteY10" fmla="*/ 279042 h 292303"/>
              <a:gd name="connsiteX11" fmla="*/ 236037 w 757909"/>
              <a:gd name="connsiteY11" fmla="*/ 285284 h 292303"/>
              <a:gd name="connsiteX12" fmla="*/ 289809 w 757909"/>
              <a:gd name="connsiteY12" fmla="*/ 286077 h 292303"/>
              <a:gd name="connsiteX13" fmla="*/ 356908 w 757909"/>
              <a:gd name="connsiteY13" fmla="*/ 291088 h 292303"/>
              <a:gd name="connsiteX14" fmla="*/ 508519 w 757909"/>
              <a:gd name="connsiteY14" fmla="*/ 286350 h 292303"/>
              <a:gd name="connsiteX15" fmla="*/ 570111 w 757909"/>
              <a:gd name="connsiteY15" fmla="*/ 276875 h 292303"/>
              <a:gd name="connsiteX16" fmla="*/ 618376 w 757909"/>
              <a:gd name="connsiteY16" fmla="*/ 267920 h 292303"/>
              <a:gd name="connsiteX17" fmla="*/ 636440 w 757909"/>
              <a:gd name="connsiteY17" fmla="*/ 248448 h 292303"/>
              <a:gd name="connsiteX18" fmla="*/ 664867 w 757909"/>
              <a:gd name="connsiteY18" fmla="*/ 229497 h 292303"/>
              <a:gd name="connsiteX19" fmla="*/ 667178 w 757909"/>
              <a:gd name="connsiteY19" fmla="*/ 217392 h 292303"/>
              <a:gd name="connsiteX20" fmla="*/ 677424 w 757909"/>
              <a:gd name="connsiteY20" fmla="*/ 179762 h 292303"/>
              <a:gd name="connsiteX21" fmla="*/ 713990 w 757909"/>
              <a:gd name="connsiteY21" fmla="*/ 87362 h 292303"/>
              <a:gd name="connsiteX22" fmla="*/ 747270 w 757909"/>
              <a:gd name="connsiteY22" fmla="*/ 22965 h 292303"/>
              <a:gd name="connsiteX23" fmla="*/ 757909 w 757909"/>
              <a:gd name="connsiteY23" fmla="*/ 6123 h 292303"/>
              <a:gd name="connsiteX24" fmla="*/ 711374 w 757909"/>
              <a:gd name="connsiteY24" fmla="*/ 4697 h 292303"/>
              <a:gd name="connsiteX25" fmla="*/ 657547 w 757909"/>
              <a:gd name="connsiteY25" fmla="*/ 45095 h 292303"/>
              <a:gd name="connsiteX26" fmla="*/ 577537 w 757909"/>
              <a:gd name="connsiteY26" fmla="*/ 19159 h 292303"/>
              <a:gd name="connsiteX27" fmla="*/ 555103 w 757909"/>
              <a:gd name="connsiteY27" fmla="*/ 31678 h 292303"/>
              <a:gd name="connsiteX28" fmla="*/ 522616 w 757909"/>
              <a:gd name="connsiteY28" fmla="*/ 19445 h 292303"/>
              <a:gd name="connsiteX29" fmla="*/ 476709 w 757909"/>
              <a:gd name="connsiteY29" fmla="*/ 37488 h 292303"/>
              <a:gd name="connsiteX30" fmla="*/ 325445 w 757909"/>
              <a:gd name="connsiteY30" fmla="*/ 30115 h 292303"/>
              <a:gd name="connsiteX31" fmla="*/ 27979 w 757909"/>
              <a:gd name="connsiteY31" fmla="*/ 30518 h 292303"/>
              <a:gd name="connsiteX0" fmla="*/ 27979 w 757909"/>
              <a:gd name="connsiteY0" fmla="*/ 26351 h 288136"/>
              <a:gd name="connsiteX1" fmla="*/ 14302 w 757909"/>
              <a:gd name="connsiteY1" fmla="*/ 46066 h 288136"/>
              <a:gd name="connsiteX2" fmla="*/ 43327 w 757909"/>
              <a:gd name="connsiteY2" fmla="*/ 96093 h 288136"/>
              <a:gd name="connsiteX3" fmla="*/ 60737 w 757909"/>
              <a:gd name="connsiteY3" fmla="*/ 127150 h 288136"/>
              <a:gd name="connsiteX4" fmla="*/ 71767 w 757909"/>
              <a:gd name="connsiteY4" fmla="*/ 147592 h 288136"/>
              <a:gd name="connsiteX5" fmla="*/ 72828 w 757909"/>
              <a:gd name="connsiteY5" fmla="*/ 176019 h 288136"/>
              <a:gd name="connsiteX6" fmla="*/ 91590 w 757909"/>
              <a:gd name="connsiteY6" fmla="*/ 211116 h 288136"/>
              <a:gd name="connsiteX7" fmla="*/ 96428 w 757909"/>
              <a:gd name="connsiteY7" fmla="*/ 227434 h 288136"/>
              <a:gd name="connsiteX8" fmla="*/ 114597 w 757909"/>
              <a:gd name="connsiteY8" fmla="*/ 240414 h 288136"/>
              <a:gd name="connsiteX9" fmla="*/ 126004 w 757909"/>
              <a:gd name="connsiteY9" fmla="*/ 250763 h 288136"/>
              <a:gd name="connsiteX10" fmla="*/ 159911 w 757909"/>
              <a:gd name="connsiteY10" fmla="*/ 274875 h 288136"/>
              <a:gd name="connsiteX11" fmla="*/ 236037 w 757909"/>
              <a:gd name="connsiteY11" fmla="*/ 281117 h 288136"/>
              <a:gd name="connsiteX12" fmla="*/ 289809 w 757909"/>
              <a:gd name="connsiteY12" fmla="*/ 281910 h 288136"/>
              <a:gd name="connsiteX13" fmla="*/ 356908 w 757909"/>
              <a:gd name="connsiteY13" fmla="*/ 286921 h 288136"/>
              <a:gd name="connsiteX14" fmla="*/ 508519 w 757909"/>
              <a:gd name="connsiteY14" fmla="*/ 282183 h 288136"/>
              <a:gd name="connsiteX15" fmla="*/ 570111 w 757909"/>
              <a:gd name="connsiteY15" fmla="*/ 272708 h 288136"/>
              <a:gd name="connsiteX16" fmla="*/ 618376 w 757909"/>
              <a:gd name="connsiteY16" fmla="*/ 263753 h 288136"/>
              <a:gd name="connsiteX17" fmla="*/ 636440 w 757909"/>
              <a:gd name="connsiteY17" fmla="*/ 244281 h 288136"/>
              <a:gd name="connsiteX18" fmla="*/ 664867 w 757909"/>
              <a:gd name="connsiteY18" fmla="*/ 225330 h 288136"/>
              <a:gd name="connsiteX19" fmla="*/ 667178 w 757909"/>
              <a:gd name="connsiteY19" fmla="*/ 213225 h 288136"/>
              <a:gd name="connsiteX20" fmla="*/ 677424 w 757909"/>
              <a:gd name="connsiteY20" fmla="*/ 175595 h 288136"/>
              <a:gd name="connsiteX21" fmla="*/ 713990 w 757909"/>
              <a:gd name="connsiteY21" fmla="*/ 83195 h 288136"/>
              <a:gd name="connsiteX22" fmla="*/ 747270 w 757909"/>
              <a:gd name="connsiteY22" fmla="*/ 18798 h 288136"/>
              <a:gd name="connsiteX23" fmla="*/ 757909 w 757909"/>
              <a:gd name="connsiteY23" fmla="*/ 1956 h 288136"/>
              <a:gd name="connsiteX24" fmla="*/ 674827 w 757909"/>
              <a:gd name="connsiteY24" fmla="*/ 18695 h 288136"/>
              <a:gd name="connsiteX25" fmla="*/ 657547 w 757909"/>
              <a:gd name="connsiteY25" fmla="*/ 40928 h 288136"/>
              <a:gd name="connsiteX26" fmla="*/ 577537 w 757909"/>
              <a:gd name="connsiteY26" fmla="*/ 14992 h 288136"/>
              <a:gd name="connsiteX27" fmla="*/ 555103 w 757909"/>
              <a:gd name="connsiteY27" fmla="*/ 27511 h 288136"/>
              <a:gd name="connsiteX28" fmla="*/ 522616 w 757909"/>
              <a:gd name="connsiteY28" fmla="*/ 15278 h 288136"/>
              <a:gd name="connsiteX29" fmla="*/ 476709 w 757909"/>
              <a:gd name="connsiteY29" fmla="*/ 33321 h 288136"/>
              <a:gd name="connsiteX30" fmla="*/ 325445 w 757909"/>
              <a:gd name="connsiteY30" fmla="*/ 25948 h 288136"/>
              <a:gd name="connsiteX31" fmla="*/ 27979 w 757909"/>
              <a:gd name="connsiteY31" fmla="*/ 26351 h 288136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7537 w 757909"/>
              <a:gd name="connsiteY26" fmla="*/ 14786 h 287930"/>
              <a:gd name="connsiteX27" fmla="*/ 555103 w 757909"/>
              <a:gd name="connsiteY27" fmla="*/ 27305 h 287930"/>
              <a:gd name="connsiteX28" fmla="*/ 522616 w 757909"/>
              <a:gd name="connsiteY28" fmla="*/ 15072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4074 w 757909"/>
              <a:gd name="connsiteY26" fmla="*/ 21670 h 287930"/>
              <a:gd name="connsiteX27" fmla="*/ 555103 w 757909"/>
              <a:gd name="connsiteY27" fmla="*/ 27305 h 287930"/>
              <a:gd name="connsiteX28" fmla="*/ 522616 w 757909"/>
              <a:gd name="connsiteY28" fmla="*/ 15072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4074 w 757909"/>
              <a:gd name="connsiteY26" fmla="*/ 21670 h 287930"/>
              <a:gd name="connsiteX27" fmla="*/ 555103 w 757909"/>
              <a:gd name="connsiteY27" fmla="*/ 27305 h 287930"/>
              <a:gd name="connsiteX28" fmla="*/ 522616 w 757909"/>
              <a:gd name="connsiteY28" fmla="*/ 21956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0984"/>
              <a:gd name="connsiteY0" fmla="*/ 17666 h 279451"/>
              <a:gd name="connsiteX1" fmla="*/ 14302 w 750984"/>
              <a:gd name="connsiteY1" fmla="*/ 37381 h 279451"/>
              <a:gd name="connsiteX2" fmla="*/ 43327 w 750984"/>
              <a:gd name="connsiteY2" fmla="*/ 87408 h 279451"/>
              <a:gd name="connsiteX3" fmla="*/ 60737 w 750984"/>
              <a:gd name="connsiteY3" fmla="*/ 118465 h 279451"/>
              <a:gd name="connsiteX4" fmla="*/ 71767 w 750984"/>
              <a:gd name="connsiteY4" fmla="*/ 138907 h 279451"/>
              <a:gd name="connsiteX5" fmla="*/ 72828 w 750984"/>
              <a:gd name="connsiteY5" fmla="*/ 167334 h 279451"/>
              <a:gd name="connsiteX6" fmla="*/ 91590 w 750984"/>
              <a:gd name="connsiteY6" fmla="*/ 202431 h 279451"/>
              <a:gd name="connsiteX7" fmla="*/ 96428 w 750984"/>
              <a:gd name="connsiteY7" fmla="*/ 218749 h 279451"/>
              <a:gd name="connsiteX8" fmla="*/ 114597 w 750984"/>
              <a:gd name="connsiteY8" fmla="*/ 231729 h 279451"/>
              <a:gd name="connsiteX9" fmla="*/ 126004 w 750984"/>
              <a:gd name="connsiteY9" fmla="*/ 242078 h 279451"/>
              <a:gd name="connsiteX10" fmla="*/ 159911 w 750984"/>
              <a:gd name="connsiteY10" fmla="*/ 266190 h 279451"/>
              <a:gd name="connsiteX11" fmla="*/ 236037 w 750984"/>
              <a:gd name="connsiteY11" fmla="*/ 272432 h 279451"/>
              <a:gd name="connsiteX12" fmla="*/ 289809 w 750984"/>
              <a:gd name="connsiteY12" fmla="*/ 273225 h 279451"/>
              <a:gd name="connsiteX13" fmla="*/ 356908 w 750984"/>
              <a:gd name="connsiteY13" fmla="*/ 278236 h 279451"/>
              <a:gd name="connsiteX14" fmla="*/ 508519 w 750984"/>
              <a:gd name="connsiteY14" fmla="*/ 273498 h 279451"/>
              <a:gd name="connsiteX15" fmla="*/ 570111 w 750984"/>
              <a:gd name="connsiteY15" fmla="*/ 264023 h 279451"/>
              <a:gd name="connsiteX16" fmla="*/ 618376 w 750984"/>
              <a:gd name="connsiteY16" fmla="*/ 255068 h 279451"/>
              <a:gd name="connsiteX17" fmla="*/ 636440 w 750984"/>
              <a:gd name="connsiteY17" fmla="*/ 235596 h 279451"/>
              <a:gd name="connsiteX18" fmla="*/ 664867 w 750984"/>
              <a:gd name="connsiteY18" fmla="*/ 216645 h 279451"/>
              <a:gd name="connsiteX19" fmla="*/ 667178 w 750984"/>
              <a:gd name="connsiteY19" fmla="*/ 204540 h 279451"/>
              <a:gd name="connsiteX20" fmla="*/ 677424 w 750984"/>
              <a:gd name="connsiteY20" fmla="*/ 166910 h 279451"/>
              <a:gd name="connsiteX21" fmla="*/ 713990 w 750984"/>
              <a:gd name="connsiteY21" fmla="*/ 74510 h 279451"/>
              <a:gd name="connsiteX22" fmla="*/ 747270 w 750984"/>
              <a:gd name="connsiteY22" fmla="*/ 10113 h 279451"/>
              <a:gd name="connsiteX23" fmla="*/ 750984 w 750984"/>
              <a:gd name="connsiteY23" fmla="*/ 2450 h 279451"/>
              <a:gd name="connsiteX24" fmla="*/ 674827 w 750984"/>
              <a:gd name="connsiteY24" fmla="*/ 10010 h 279451"/>
              <a:gd name="connsiteX25" fmla="*/ 636771 w 750984"/>
              <a:gd name="connsiteY25" fmla="*/ 13885 h 279451"/>
              <a:gd name="connsiteX26" fmla="*/ 574074 w 750984"/>
              <a:gd name="connsiteY26" fmla="*/ 13191 h 279451"/>
              <a:gd name="connsiteX27" fmla="*/ 555103 w 750984"/>
              <a:gd name="connsiteY27" fmla="*/ 18826 h 279451"/>
              <a:gd name="connsiteX28" fmla="*/ 522616 w 750984"/>
              <a:gd name="connsiteY28" fmla="*/ 13477 h 279451"/>
              <a:gd name="connsiteX29" fmla="*/ 476709 w 750984"/>
              <a:gd name="connsiteY29" fmla="*/ 24636 h 279451"/>
              <a:gd name="connsiteX30" fmla="*/ 325445 w 750984"/>
              <a:gd name="connsiteY30" fmla="*/ 17263 h 279451"/>
              <a:gd name="connsiteX31" fmla="*/ 27979 w 750984"/>
              <a:gd name="connsiteY31" fmla="*/ 17666 h 279451"/>
              <a:gd name="connsiteX0" fmla="*/ 27979 w 750984"/>
              <a:gd name="connsiteY0" fmla="*/ 17666 h 279451"/>
              <a:gd name="connsiteX1" fmla="*/ 14302 w 750984"/>
              <a:gd name="connsiteY1" fmla="*/ 37381 h 279451"/>
              <a:gd name="connsiteX2" fmla="*/ 43327 w 750984"/>
              <a:gd name="connsiteY2" fmla="*/ 87408 h 279451"/>
              <a:gd name="connsiteX3" fmla="*/ 60737 w 750984"/>
              <a:gd name="connsiteY3" fmla="*/ 118465 h 279451"/>
              <a:gd name="connsiteX4" fmla="*/ 71767 w 750984"/>
              <a:gd name="connsiteY4" fmla="*/ 138907 h 279451"/>
              <a:gd name="connsiteX5" fmla="*/ 72828 w 750984"/>
              <a:gd name="connsiteY5" fmla="*/ 167334 h 279451"/>
              <a:gd name="connsiteX6" fmla="*/ 91590 w 750984"/>
              <a:gd name="connsiteY6" fmla="*/ 202431 h 279451"/>
              <a:gd name="connsiteX7" fmla="*/ 96428 w 750984"/>
              <a:gd name="connsiteY7" fmla="*/ 218749 h 279451"/>
              <a:gd name="connsiteX8" fmla="*/ 114597 w 750984"/>
              <a:gd name="connsiteY8" fmla="*/ 231729 h 279451"/>
              <a:gd name="connsiteX9" fmla="*/ 126004 w 750984"/>
              <a:gd name="connsiteY9" fmla="*/ 242078 h 279451"/>
              <a:gd name="connsiteX10" fmla="*/ 159911 w 750984"/>
              <a:gd name="connsiteY10" fmla="*/ 266190 h 279451"/>
              <a:gd name="connsiteX11" fmla="*/ 236037 w 750984"/>
              <a:gd name="connsiteY11" fmla="*/ 272432 h 279451"/>
              <a:gd name="connsiteX12" fmla="*/ 289809 w 750984"/>
              <a:gd name="connsiteY12" fmla="*/ 273225 h 279451"/>
              <a:gd name="connsiteX13" fmla="*/ 356908 w 750984"/>
              <a:gd name="connsiteY13" fmla="*/ 278236 h 279451"/>
              <a:gd name="connsiteX14" fmla="*/ 508519 w 750984"/>
              <a:gd name="connsiteY14" fmla="*/ 273498 h 279451"/>
              <a:gd name="connsiteX15" fmla="*/ 570111 w 750984"/>
              <a:gd name="connsiteY15" fmla="*/ 264023 h 279451"/>
              <a:gd name="connsiteX16" fmla="*/ 618376 w 750984"/>
              <a:gd name="connsiteY16" fmla="*/ 255068 h 279451"/>
              <a:gd name="connsiteX17" fmla="*/ 636440 w 750984"/>
              <a:gd name="connsiteY17" fmla="*/ 235596 h 279451"/>
              <a:gd name="connsiteX18" fmla="*/ 664867 w 750984"/>
              <a:gd name="connsiteY18" fmla="*/ 216645 h 279451"/>
              <a:gd name="connsiteX19" fmla="*/ 667178 w 750984"/>
              <a:gd name="connsiteY19" fmla="*/ 204540 h 279451"/>
              <a:gd name="connsiteX20" fmla="*/ 677424 w 750984"/>
              <a:gd name="connsiteY20" fmla="*/ 166910 h 279451"/>
              <a:gd name="connsiteX21" fmla="*/ 713990 w 750984"/>
              <a:gd name="connsiteY21" fmla="*/ 74510 h 279451"/>
              <a:gd name="connsiteX22" fmla="*/ 747270 w 750984"/>
              <a:gd name="connsiteY22" fmla="*/ 10113 h 279451"/>
              <a:gd name="connsiteX23" fmla="*/ 750984 w 750984"/>
              <a:gd name="connsiteY23" fmla="*/ 2450 h 279451"/>
              <a:gd name="connsiteX24" fmla="*/ 674827 w 750984"/>
              <a:gd name="connsiteY24" fmla="*/ 10010 h 279451"/>
              <a:gd name="connsiteX25" fmla="*/ 636771 w 750984"/>
              <a:gd name="connsiteY25" fmla="*/ 13885 h 279451"/>
              <a:gd name="connsiteX26" fmla="*/ 574074 w 750984"/>
              <a:gd name="connsiteY26" fmla="*/ 13191 h 279451"/>
              <a:gd name="connsiteX27" fmla="*/ 555103 w 750984"/>
              <a:gd name="connsiteY27" fmla="*/ 18826 h 279451"/>
              <a:gd name="connsiteX28" fmla="*/ 522616 w 750984"/>
              <a:gd name="connsiteY28" fmla="*/ 13477 h 279451"/>
              <a:gd name="connsiteX29" fmla="*/ 421307 w 750984"/>
              <a:gd name="connsiteY29" fmla="*/ 20047 h 279451"/>
              <a:gd name="connsiteX30" fmla="*/ 325445 w 750984"/>
              <a:gd name="connsiteY30" fmla="*/ 17263 h 279451"/>
              <a:gd name="connsiteX31" fmla="*/ 27979 w 750984"/>
              <a:gd name="connsiteY31" fmla="*/ 17666 h 279451"/>
              <a:gd name="connsiteX0" fmla="*/ 19457 w 742462"/>
              <a:gd name="connsiteY0" fmla="*/ 17666 h 279451"/>
              <a:gd name="connsiteX1" fmla="*/ 5780 w 742462"/>
              <a:gd name="connsiteY1" fmla="*/ 37381 h 279451"/>
              <a:gd name="connsiteX2" fmla="*/ 34805 w 742462"/>
              <a:gd name="connsiteY2" fmla="*/ 87408 h 279451"/>
              <a:gd name="connsiteX3" fmla="*/ 52215 w 742462"/>
              <a:gd name="connsiteY3" fmla="*/ 118465 h 279451"/>
              <a:gd name="connsiteX4" fmla="*/ 63245 w 742462"/>
              <a:gd name="connsiteY4" fmla="*/ 138907 h 279451"/>
              <a:gd name="connsiteX5" fmla="*/ 64306 w 742462"/>
              <a:gd name="connsiteY5" fmla="*/ 167334 h 279451"/>
              <a:gd name="connsiteX6" fmla="*/ 83068 w 742462"/>
              <a:gd name="connsiteY6" fmla="*/ 202431 h 279451"/>
              <a:gd name="connsiteX7" fmla="*/ 87906 w 742462"/>
              <a:gd name="connsiteY7" fmla="*/ 218749 h 279451"/>
              <a:gd name="connsiteX8" fmla="*/ 106075 w 742462"/>
              <a:gd name="connsiteY8" fmla="*/ 231729 h 279451"/>
              <a:gd name="connsiteX9" fmla="*/ 117482 w 742462"/>
              <a:gd name="connsiteY9" fmla="*/ 242078 h 279451"/>
              <a:gd name="connsiteX10" fmla="*/ 151389 w 742462"/>
              <a:gd name="connsiteY10" fmla="*/ 266190 h 279451"/>
              <a:gd name="connsiteX11" fmla="*/ 227515 w 742462"/>
              <a:gd name="connsiteY11" fmla="*/ 272432 h 279451"/>
              <a:gd name="connsiteX12" fmla="*/ 281287 w 742462"/>
              <a:gd name="connsiteY12" fmla="*/ 273225 h 279451"/>
              <a:gd name="connsiteX13" fmla="*/ 348386 w 742462"/>
              <a:gd name="connsiteY13" fmla="*/ 278236 h 279451"/>
              <a:gd name="connsiteX14" fmla="*/ 499997 w 742462"/>
              <a:gd name="connsiteY14" fmla="*/ 273498 h 279451"/>
              <a:gd name="connsiteX15" fmla="*/ 561589 w 742462"/>
              <a:gd name="connsiteY15" fmla="*/ 264023 h 279451"/>
              <a:gd name="connsiteX16" fmla="*/ 609854 w 742462"/>
              <a:gd name="connsiteY16" fmla="*/ 255068 h 279451"/>
              <a:gd name="connsiteX17" fmla="*/ 627918 w 742462"/>
              <a:gd name="connsiteY17" fmla="*/ 235596 h 279451"/>
              <a:gd name="connsiteX18" fmla="*/ 656345 w 742462"/>
              <a:gd name="connsiteY18" fmla="*/ 216645 h 279451"/>
              <a:gd name="connsiteX19" fmla="*/ 658656 w 742462"/>
              <a:gd name="connsiteY19" fmla="*/ 204540 h 279451"/>
              <a:gd name="connsiteX20" fmla="*/ 668902 w 742462"/>
              <a:gd name="connsiteY20" fmla="*/ 166910 h 279451"/>
              <a:gd name="connsiteX21" fmla="*/ 705468 w 742462"/>
              <a:gd name="connsiteY21" fmla="*/ 74510 h 279451"/>
              <a:gd name="connsiteX22" fmla="*/ 738748 w 742462"/>
              <a:gd name="connsiteY22" fmla="*/ 10113 h 279451"/>
              <a:gd name="connsiteX23" fmla="*/ 742462 w 742462"/>
              <a:gd name="connsiteY23" fmla="*/ 2450 h 279451"/>
              <a:gd name="connsiteX24" fmla="*/ 666305 w 742462"/>
              <a:gd name="connsiteY24" fmla="*/ 10010 h 279451"/>
              <a:gd name="connsiteX25" fmla="*/ 628249 w 742462"/>
              <a:gd name="connsiteY25" fmla="*/ 13885 h 279451"/>
              <a:gd name="connsiteX26" fmla="*/ 565552 w 742462"/>
              <a:gd name="connsiteY26" fmla="*/ 13191 h 279451"/>
              <a:gd name="connsiteX27" fmla="*/ 546581 w 742462"/>
              <a:gd name="connsiteY27" fmla="*/ 18826 h 279451"/>
              <a:gd name="connsiteX28" fmla="*/ 514094 w 742462"/>
              <a:gd name="connsiteY28" fmla="*/ 13477 h 279451"/>
              <a:gd name="connsiteX29" fmla="*/ 412785 w 742462"/>
              <a:gd name="connsiteY29" fmla="*/ 20047 h 279451"/>
              <a:gd name="connsiteX30" fmla="*/ 192266 w 742462"/>
              <a:gd name="connsiteY30" fmla="*/ 17263 h 279451"/>
              <a:gd name="connsiteX31" fmla="*/ 19457 w 742462"/>
              <a:gd name="connsiteY31" fmla="*/ 17666 h 279451"/>
              <a:gd name="connsiteX0" fmla="*/ 12067 w 762774"/>
              <a:gd name="connsiteY0" fmla="*/ 10782 h 279451"/>
              <a:gd name="connsiteX1" fmla="*/ 26092 w 762774"/>
              <a:gd name="connsiteY1" fmla="*/ 37381 h 279451"/>
              <a:gd name="connsiteX2" fmla="*/ 55117 w 762774"/>
              <a:gd name="connsiteY2" fmla="*/ 87408 h 279451"/>
              <a:gd name="connsiteX3" fmla="*/ 72527 w 762774"/>
              <a:gd name="connsiteY3" fmla="*/ 118465 h 279451"/>
              <a:gd name="connsiteX4" fmla="*/ 83557 w 762774"/>
              <a:gd name="connsiteY4" fmla="*/ 138907 h 279451"/>
              <a:gd name="connsiteX5" fmla="*/ 84618 w 762774"/>
              <a:gd name="connsiteY5" fmla="*/ 167334 h 279451"/>
              <a:gd name="connsiteX6" fmla="*/ 103380 w 762774"/>
              <a:gd name="connsiteY6" fmla="*/ 202431 h 279451"/>
              <a:gd name="connsiteX7" fmla="*/ 108218 w 762774"/>
              <a:gd name="connsiteY7" fmla="*/ 218749 h 279451"/>
              <a:gd name="connsiteX8" fmla="*/ 126387 w 762774"/>
              <a:gd name="connsiteY8" fmla="*/ 231729 h 279451"/>
              <a:gd name="connsiteX9" fmla="*/ 137794 w 762774"/>
              <a:gd name="connsiteY9" fmla="*/ 242078 h 279451"/>
              <a:gd name="connsiteX10" fmla="*/ 171701 w 762774"/>
              <a:gd name="connsiteY10" fmla="*/ 266190 h 279451"/>
              <a:gd name="connsiteX11" fmla="*/ 247827 w 762774"/>
              <a:gd name="connsiteY11" fmla="*/ 272432 h 279451"/>
              <a:gd name="connsiteX12" fmla="*/ 301599 w 762774"/>
              <a:gd name="connsiteY12" fmla="*/ 273225 h 279451"/>
              <a:gd name="connsiteX13" fmla="*/ 368698 w 762774"/>
              <a:gd name="connsiteY13" fmla="*/ 278236 h 279451"/>
              <a:gd name="connsiteX14" fmla="*/ 520309 w 762774"/>
              <a:gd name="connsiteY14" fmla="*/ 273498 h 279451"/>
              <a:gd name="connsiteX15" fmla="*/ 581901 w 762774"/>
              <a:gd name="connsiteY15" fmla="*/ 264023 h 279451"/>
              <a:gd name="connsiteX16" fmla="*/ 630166 w 762774"/>
              <a:gd name="connsiteY16" fmla="*/ 255068 h 279451"/>
              <a:gd name="connsiteX17" fmla="*/ 648230 w 762774"/>
              <a:gd name="connsiteY17" fmla="*/ 235596 h 279451"/>
              <a:gd name="connsiteX18" fmla="*/ 676657 w 762774"/>
              <a:gd name="connsiteY18" fmla="*/ 216645 h 279451"/>
              <a:gd name="connsiteX19" fmla="*/ 678968 w 762774"/>
              <a:gd name="connsiteY19" fmla="*/ 204540 h 279451"/>
              <a:gd name="connsiteX20" fmla="*/ 689214 w 762774"/>
              <a:gd name="connsiteY20" fmla="*/ 166910 h 279451"/>
              <a:gd name="connsiteX21" fmla="*/ 725780 w 762774"/>
              <a:gd name="connsiteY21" fmla="*/ 74510 h 279451"/>
              <a:gd name="connsiteX22" fmla="*/ 759060 w 762774"/>
              <a:gd name="connsiteY22" fmla="*/ 10113 h 279451"/>
              <a:gd name="connsiteX23" fmla="*/ 762774 w 762774"/>
              <a:gd name="connsiteY23" fmla="*/ 2450 h 279451"/>
              <a:gd name="connsiteX24" fmla="*/ 686617 w 762774"/>
              <a:gd name="connsiteY24" fmla="*/ 10010 h 279451"/>
              <a:gd name="connsiteX25" fmla="*/ 648561 w 762774"/>
              <a:gd name="connsiteY25" fmla="*/ 13885 h 279451"/>
              <a:gd name="connsiteX26" fmla="*/ 585864 w 762774"/>
              <a:gd name="connsiteY26" fmla="*/ 13191 h 279451"/>
              <a:gd name="connsiteX27" fmla="*/ 566893 w 762774"/>
              <a:gd name="connsiteY27" fmla="*/ 18826 h 279451"/>
              <a:gd name="connsiteX28" fmla="*/ 534406 w 762774"/>
              <a:gd name="connsiteY28" fmla="*/ 13477 h 279451"/>
              <a:gd name="connsiteX29" fmla="*/ 433097 w 762774"/>
              <a:gd name="connsiteY29" fmla="*/ 20047 h 279451"/>
              <a:gd name="connsiteX30" fmla="*/ 212578 w 762774"/>
              <a:gd name="connsiteY30" fmla="*/ 17263 h 279451"/>
              <a:gd name="connsiteX31" fmla="*/ 12067 w 762774"/>
              <a:gd name="connsiteY31" fmla="*/ 10782 h 279451"/>
              <a:gd name="connsiteX0" fmla="*/ 19458 w 742464"/>
              <a:gd name="connsiteY0" fmla="*/ 10782 h 279451"/>
              <a:gd name="connsiteX1" fmla="*/ 5782 w 742464"/>
              <a:gd name="connsiteY1" fmla="*/ 37381 h 279451"/>
              <a:gd name="connsiteX2" fmla="*/ 34807 w 742464"/>
              <a:gd name="connsiteY2" fmla="*/ 87408 h 279451"/>
              <a:gd name="connsiteX3" fmla="*/ 52217 w 742464"/>
              <a:gd name="connsiteY3" fmla="*/ 118465 h 279451"/>
              <a:gd name="connsiteX4" fmla="*/ 63247 w 742464"/>
              <a:gd name="connsiteY4" fmla="*/ 138907 h 279451"/>
              <a:gd name="connsiteX5" fmla="*/ 64308 w 742464"/>
              <a:gd name="connsiteY5" fmla="*/ 167334 h 279451"/>
              <a:gd name="connsiteX6" fmla="*/ 83070 w 742464"/>
              <a:gd name="connsiteY6" fmla="*/ 202431 h 279451"/>
              <a:gd name="connsiteX7" fmla="*/ 87908 w 742464"/>
              <a:gd name="connsiteY7" fmla="*/ 218749 h 279451"/>
              <a:gd name="connsiteX8" fmla="*/ 106077 w 742464"/>
              <a:gd name="connsiteY8" fmla="*/ 231729 h 279451"/>
              <a:gd name="connsiteX9" fmla="*/ 117484 w 742464"/>
              <a:gd name="connsiteY9" fmla="*/ 242078 h 279451"/>
              <a:gd name="connsiteX10" fmla="*/ 151391 w 742464"/>
              <a:gd name="connsiteY10" fmla="*/ 266190 h 279451"/>
              <a:gd name="connsiteX11" fmla="*/ 227517 w 742464"/>
              <a:gd name="connsiteY11" fmla="*/ 272432 h 279451"/>
              <a:gd name="connsiteX12" fmla="*/ 281289 w 742464"/>
              <a:gd name="connsiteY12" fmla="*/ 273225 h 279451"/>
              <a:gd name="connsiteX13" fmla="*/ 348388 w 742464"/>
              <a:gd name="connsiteY13" fmla="*/ 278236 h 279451"/>
              <a:gd name="connsiteX14" fmla="*/ 499999 w 742464"/>
              <a:gd name="connsiteY14" fmla="*/ 273498 h 279451"/>
              <a:gd name="connsiteX15" fmla="*/ 561591 w 742464"/>
              <a:gd name="connsiteY15" fmla="*/ 264023 h 279451"/>
              <a:gd name="connsiteX16" fmla="*/ 609856 w 742464"/>
              <a:gd name="connsiteY16" fmla="*/ 255068 h 279451"/>
              <a:gd name="connsiteX17" fmla="*/ 627920 w 742464"/>
              <a:gd name="connsiteY17" fmla="*/ 235596 h 279451"/>
              <a:gd name="connsiteX18" fmla="*/ 656347 w 742464"/>
              <a:gd name="connsiteY18" fmla="*/ 216645 h 279451"/>
              <a:gd name="connsiteX19" fmla="*/ 658658 w 742464"/>
              <a:gd name="connsiteY19" fmla="*/ 204540 h 279451"/>
              <a:gd name="connsiteX20" fmla="*/ 668904 w 742464"/>
              <a:gd name="connsiteY20" fmla="*/ 166910 h 279451"/>
              <a:gd name="connsiteX21" fmla="*/ 705470 w 742464"/>
              <a:gd name="connsiteY21" fmla="*/ 74510 h 279451"/>
              <a:gd name="connsiteX22" fmla="*/ 738750 w 742464"/>
              <a:gd name="connsiteY22" fmla="*/ 10113 h 279451"/>
              <a:gd name="connsiteX23" fmla="*/ 742464 w 742464"/>
              <a:gd name="connsiteY23" fmla="*/ 2450 h 279451"/>
              <a:gd name="connsiteX24" fmla="*/ 666307 w 742464"/>
              <a:gd name="connsiteY24" fmla="*/ 10010 h 279451"/>
              <a:gd name="connsiteX25" fmla="*/ 628251 w 742464"/>
              <a:gd name="connsiteY25" fmla="*/ 13885 h 279451"/>
              <a:gd name="connsiteX26" fmla="*/ 565554 w 742464"/>
              <a:gd name="connsiteY26" fmla="*/ 13191 h 279451"/>
              <a:gd name="connsiteX27" fmla="*/ 546583 w 742464"/>
              <a:gd name="connsiteY27" fmla="*/ 18826 h 279451"/>
              <a:gd name="connsiteX28" fmla="*/ 514096 w 742464"/>
              <a:gd name="connsiteY28" fmla="*/ 13477 h 279451"/>
              <a:gd name="connsiteX29" fmla="*/ 412787 w 742464"/>
              <a:gd name="connsiteY29" fmla="*/ 20047 h 279451"/>
              <a:gd name="connsiteX30" fmla="*/ 192268 w 742464"/>
              <a:gd name="connsiteY30" fmla="*/ 17263 h 279451"/>
              <a:gd name="connsiteX31" fmla="*/ 19458 w 742464"/>
              <a:gd name="connsiteY31" fmla="*/ 10782 h 279451"/>
              <a:gd name="connsiteX0" fmla="*/ 16248 w 739254"/>
              <a:gd name="connsiteY0" fmla="*/ 10782 h 279451"/>
              <a:gd name="connsiteX1" fmla="*/ 2572 w 739254"/>
              <a:gd name="connsiteY1" fmla="*/ 37381 h 279451"/>
              <a:gd name="connsiteX2" fmla="*/ 31597 w 739254"/>
              <a:gd name="connsiteY2" fmla="*/ 87408 h 279451"/>
              <a:gd name="connsiteX3" fmla="*/ 49007 w 739254"/>
              <a:gd name="connsiteY3" fmla="*/ 118465 h 279451"/>
              <a:gd name="connsiteX4" fmla="*/ 60037 w 739254"/>
              <a:gd name="connsiteY4" fmla="*/ 138907 h 279451"/>
              <a:gd name="connsiteX5" fmla="*/ 61098 w 739254"/>
              <a:gd name="connsiteY5" fmla="*/ 167334 h 279451"/>
              <a:gd name="connsiteX6" fmla="*/ 79860 w 739254"/>
              <a:gd name="connsiteY6" fmla="*/ 202431 h 279451"/>
              <a:gd name="connsiteX7" fmla="*/ 84698 w 739254"/>
              <a:gd name="connsiteY7" fmla="*/ 218749 h 279451"/>
              <a:gd name="connsiteX8" fmla="*/ 102867 w 739254"/>
              <a:gd name="connsiteY8" fmla="*/ 231729 h 279451"/>
              <a:gd name="connsiteX9" fmla="*/ 114274 w 739254"/>
              <a:gd name="connsiteY9" fmla="*/ 242078 h 279451"/>
              <a:gd name="connsiteX10" fmla="*/ 148181 w 739254"/>
              <a:gd name="connsiteY10" fmla="*/ 266190 h 279451"/>
              <a:gd name="connsiteX11" fmla="*/ 224307 w 739254"/>
              <a:gd name="connsiteY11" fmla="*/ 272432 h 279451"/>
              <a:gd name="connsiteX12" fmla="*/ 278079 w 739254"/>
              <a:gd name="connsiteY12" fmla="*/ 273225 h 279451"/>
              <a:gd name="connsiteX13" fmla="*/ 345178 w 739254"/>
              <a:gd name="connsiteY13" fmla="*/ 278236 h 279451"/>
              <a:gd name="connsiteX14" fmla="*/ 496789 w 739254"/>
              <a:gd name="connsiteY14" fmla="*/ 273498 h 279451"/>
              <a:gd name="connsiteX15" fmla="*/ 558381 w 739254"/>
              <a:gd name="connsiteY15" fmla="*/ 264023 h 279451"/>
              <a:gd name="connsiteX16" fmla="*/ 606646 w 739254"/>
              <a:gd name="connsiteY16" fmla="*/ 255068 h 279451"/>
              <a:gd name="connsiteX17" fmla="*/ 624710 w 739254"/>
              <a:gd name="connsiteY17" fmla="*/ 235596 h 279451"/>
              <a:gd name="connsiteX18" fmla="*/ 653137 w 739254"/>
              <a:gd name="connsiteY18" fmla="*/ 216645 h 279451"/>
              <a:gd name="connsiteX19" fmla="*/ 655448 w 739254"/>
              <a:gd name="connsiteY19" fmla="*/ 204540 h 279451"/>
              <a:gd name="connsiteX20" fmla="*/ 665694 w 739254"/>
              <a:gd name="connsiteY20" fmla="*/ 166910 h 279451"/>
              <a:gd name="connsiteX21" fmla="*/ 702260 w 739254"/>
              <a:gd name="connsiteY21" fmla="*/ 74510 h 279451"/>
              <a:gd name="connsiteX22" fmla="*/ 735540 w 739254"/>
              <a:gd name="connsiteY22" fmla="*/ 10113 h 279451"/>
              <a:gd name="connsiteX23" fmla="*/ 739254 w 739254"/>
              <a:gd name="connsiteY23" fmla="*/ 2450 h 279451"/>
              <a:gd name="connsiteX24" fmla="*/ 663097 w 739254"/>
              <a:gd name="connsiteY24" fmla="*/ 10010 h 279451"/>
              <a:gd name="connsiteX25" fmla="*/ 625041 w 739254"/>
              <a:gd name="connsiteY25" fmla="*/ 13885 h 279451"/>
              <a:gd name="connsiteX26" fmla="*/ 562344 w 739254"/>
              <a:gd name="connsiteY26" fmla="*/ 13191 h 279451"/>
              <a:gd name="connsiteX27" fmla="*/ 543373 w 739254"/>
              <a:gd name="connsiteY27" fmla="*/ 18826 h 279451"/>
              <a:gd name="connsiteX28" fmla="*/ 510886 w 739254"/>
              <a:gd name="connsiteY28" fmla="*/ 13477 h 279451"/>
              <a:gd name="connsiteX29" fmla="*/ 409577 w 739254"/>
              <a:gd name="connsiteY29" fmla="*/ 20047 h 279451"/>
              <a:gd name="connsiteX30" fmla="*/ 133384 w 739254"/>
              <a:gd name="connsiteY30" fmla="*/ 11837 h 279451"/>
              <a:gd name="connsiteX31" fmla="*/ 16248 w 739254"/>
              <a:gd name="connsiteY31" fmla="*/ 10782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8826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8826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4485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4828" h="279451">
                <a:moveTo>
                  <a:pt x="11996" y="8611"/>
                </a:moveTo>
                <a:cubicBezTo>
                  <a:pt x="-9806" y="12868"/>
                  <a:pt x="3950" y="24248"/>
                  <a:pt x="8146" y="37381"/>
                </a:cubicBezTo>
                <a:cubicBezTo>
                  <a:pt x="12342" y="50514"/>
                  <a:pt x="29432" y="73894"/>
                  <a:pt x="37171" y="87408"/>
                </a:cubicBezTo>
                <a:cubicBezTo>
                  <a:pt x="44910" y="100922"/>
                  <a:pt x="49841" y="109882"/>
                  <a:pt x="54581" y="118465"/>
                </a:cubicBezTo>
                <a:cubicBezTo>
                  <a:pt x="59321" y="127048"/>
                  <a:pt x="63596" y="130762"/>
                  <a:pt x="65611" y="138907"/>
                </a:cubicBezTo>
                <a:cubicBezTo>
                  <a:pt x="67626" y="147052"/>
                  <a:pt x="63368" y="156747"/>
                  <a:pt x="66672" y="167334"/>
                </a:cubicBezTo>
                <a:cubicBezTo>
                  <a:pt x="69976" y="177921"/>
                  <a:pt x="81501" y="193862"/>
                  <a:pt x="85434" y="202431"/>
                </a:cubicBezTo>
                <a:cubicBezTo>
                  <a:pt x="89367" y="211000"/>
                  <a:pt x="86438" y="213866"/>
                  <a:pt x="90272" y="218749"/>
                </a:cubicBezTo>
                <a:cubicBezTo>
                  <a:pt x="94106" y="223632"/>
                  <a:pt x="103512" y="227841"/>
                  <a:pt x="108441" y="231729"/>
                </a:cubicBezTo>
                <a:cubicBezTo>
                  <a:pt x="113370" y="235617"/>
                  <a:pt x="112296" y="236335"/>
                  <a:pt x="119848" y="242078"/>
                </a:cubicBezTo>
                <a:cubicBezTo>
                  <a:pt x="127400" y="247821"/>
                  <a:pt x="111525" y="252149"/>
                  <a:pt x="153755" y="266190"/>
                </a:cubicBezTo>
                <a:cubicBezTo>
                  <a:pt x="162214" y="271829"/>
                  <a:pt x="208231" y="271260"/>
                  <a:pt x="229881" y="272432"/>
                </a:cubicBezTo>
                <a:cubicBezTo>
                  <a:pt x="251531" y="273605"/>
                  <a:pt x="271019" y="271646"/>
                  <a:pt x="283653" y="273225"/>
                </a:cubicBezTo>
                <a:cubicBezTo>
                  <a:pt x="325647" y="287222"/>
                  <a:pt x="298185" y="272395"/>
                  <a:pt x="350752" y="278236"/>
                </a:cubicBezTo>
                <a:cubicBezTo>
                  <a:pt x="401289" y="276657"/>
                  <a:pt x="466829" y="275867"/>
                  <a:pt x="502363" y="273498"/>
                </a:cubicBezTo>
                <a:cubicBezTo>
                  <a:pt x="537897" y="271129"/>
                  <a:pt x="545646" y="267095"/>
                  <a:pt x="563955" y="264023"/>
                </a:cubicBezTo>
                <a:cubicBezTo>
                  <a:pt x="582264" y="260951"/>
                  <a:pt x="601165" y="259806"/>
                  <a:pt x="612220" y="255068"/>
                </a:cubicBezTo>
                <a:cubicBezTo>
                  <a:pt x="623275" y="250330"/>
                  <a:pt x="609559" y="240778"/>
                  <a:pt x="630284" y="235596"/>
                </a:cubicBezTo>
                <a:cubicBezTo>
                  <a:pt x="639760" y="229279"/>
                  <a:pt x="653588" y="221821"/>
                  <a:pt x="658711" y="216645"/>
                </a:cubicBezTo>
                <a:cubicBezTo>
                  <a:pt x="663834" y="211469"/>
                  <a:pt x="658929" y="212829"/>
                  <a:pt x="661022" y="204540"/>
                </a:cubicBezTo>
                <a:cubicBezTo>
                  <a:pt x="663115" y="196251"/>
                  <a:pt x="663466" y="188582"/>
                  <a:pt x="671268" y="166910"/>
                </a:cubicBezTo>
                <a:cubicBezTo>
                  <a:pt x="679070" y="145238"/>
                  <a:pt x="692762" y="119722"/>
                  <a:pt x="707834" y="74510"/>
                </a:cubicBezTo>
                <a:cubicBezTo>
                  <a:pt x="709193" y="60922"/>
                  <a:pt x="734948" y="22123"/>
                  <a:pt x="741114" y="10113"/>
                </a:cubicBezTo>
                <a:cubicBezTo>
                  <a:pt x="747280" y="-1897"/>
                  <a:pt x="741669" y="7188"/>
                  <a:pt x="744828" y="2450"/>
                </a:cubicBezTo>
                <a:cubicBezTo>
                  <a:pt x="743249" y="-5446"/>
                  <a:pt x="687706" y="8104"/>
                  <a:pt x="668671" y="10010"/>
                </a:cubicBezTo>
                <a:cubicBezTo>
                  <a:pt x="649636" y="11916"/>
                  <a:pt x="647407" y="13355"/>
                  <a:pt x="630615" y="13885"/>
                </a:cubicBezTo>
                <a:cubicBezTo>
                  <a:pt x="613823" y="14415"/>
                  <a:pt x="599503" y="11612"/>
                  <a:pt x="567918" y="13191"/>
                </a:cubicBezTo>
                <a:cubicBezTo>
                  <a:pt x="548291" y="26274"/>
                  <a:pt x="557523" y="14437"/>
                  <a:pt x="548947" y="14485"/>
                </a:cubicBezTo>
                <a:cubicBezTo>
                  <a:pt x="540371" y="14533"/>
                  <a:pt x="538759" y="12550"/>
                  <a:pt x="516460" y="13477"/>
                </a:cubicBezTo>
                <a:cubicBezTo>
                  <a:pt x="494161" y="14404"/>
                  <a:pt x="426206" y="18468"/>
                  <a:pt x="415151" y="20047"/>
                </a:cubicBezTo>
                <a:cubicBezTo>
                  <a:pt x="410413" y="21626"/>
                  <a:pt x="143944" y="11560"/>
                  <a:pt x="138958" y="11837"/>
                </a:cubicBezTo>
                <a:cubicBezTo>
                  <a:pt x="34919" y="10573"/>
                  <a:pt x="33798" y="4354"/>
                  <a:pt x="11996" y="8611"/>
                </a:cubicBez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solidFill>
              <a:srgbClr val="FFC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16462" r="21791" b="14299"/>
          <a:stretch/>
        </p:blipFill>
        <p:spPr>
          <a:xfrm>
            <a:off x="6441084" y="2436654"/>
            <a:ext cx="777479" cy="1003200"/>
          </a:xfrm>
          <a:prstGeom prst="rect">
            <a:avLst/>
          </a:prstGeom>
        </p:spPr>
      </p:pic>
      <p:sp>
        <p:nvSpPr>
          <p:cNvPr id="19" name="Freeform 18"/>
          <p:cNvSpPr/>
          <p:nvPr/>
        </p:nvSpPr>
        <p:spPr>
          <a:xfrm>
            <a:off x="6541445" y="2647523"/>
            <a:ext cx="626397" cy="709260"/>
          </a:xfrm>
          <a:custGeom>
            <a:avLst/>
            <a:gdLst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200235 w 707182"/>
              <a:gd name="connsiteY10" fmla="*/ 270116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9945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9104"/>
              <a:gd name="connsiteY0" fmla="*/ 28487 h 308018"/>
              <a:gd name="connsiteX1" fmla="*/ 43887 w 709104"/>
              <a:gd name="connsiteY1" fmla="*/ 52176 h 308018"/>
              <a:gd name="connsiteX2" fmla="*/ 48624 w 709104"/>
              <a:gd name="connsiteY2" fmla="*/ 118505 h 308018"/>
              <a:gd name="connsiteX3" fmla="*/ 58100 w 709104"/>
              <a:gd name="connsiteY3" fmla="*/ 146932 h 308018"/>
              <a:gd name="connsiteX4" fmla="*/ 62838 w 709104"/>
              <a:gd name="connsiteY4" fmla="*/ 165884 h 308018"/>
              <a:gd name="connsiteX5" fmla="*/ 72314 w 709104"/>
              <a:gd name="connsiteY5" fmla="*/ 194311 h 308018"/>
              <a:gd name="connsiteX6" fmla="*/ 77051 w 709104"/>
              <a:gd name="connsiteY6" fmla="*/ 232213 h 308018"/>
              <a:gd name="connsiteX7" fmla="*/ 91265 w 709104"/>
              <a:gd name="connsiteY7" fmla="*/ 246427 h 308018"/>
              <a:gd name="connsiteX8" fmla="*/ 119692 w 709104"/>
              <a:gd name="connsiteY8" fmla="*/ 255902 h 308018"/>
              <a:gd name="connsiteX9" fmla="*/ 122685 w 709104"/>
              <a:gd name="connsiteY9" fmla="*/ 269055 h 308018"/>
              <a:gd name="connsiteX10" fmla="*/ 189015 w 709104"/>
              <a:gd name="connsiteY10" fmla="*/ 284140 h 308018"/>
              <a:gd name="connsiteX11" fmla="*/ 233400 w 709104"/>
              <a:gd name="connsiteY11" fmla="*/ 289067 h 308018"/>
              <a:gd name="connsiteX12" fmla="*/ 271302 w 709104"/>
              <a:gd name="connsiteY12" fmla="*/ 293805 h 308018"/>
              <a:gd name="connsiteX13" fmla="*/ 342369 w 709104"/>
              <a:gd name="connsiteY13" fmla="*/ 308018 h 308018"/>
              <a:gd name="connsiteX14" fmla="*/ 493980 w 709104"/>
              <a:gd name="connsiteY14" fmla="*/ 303280 h 308018"/>
              <a:gd name="connsiteX15" fmla="*/ 555572 w 709104"/>
              <a:gd name="connsiteY15" fmla="*/ 293805 h 308018"/>
              <a:gd name="connsiteX16" fmla="*/ 583999 w 709104"/>
              <a:gd name="connsiteY16" fmla="*/ 279591 h 308018"/>
              <a:gd name="connsiteX17" fmla="*/ 621901 w 709104"/>
              <a:gd name="connsiteY17" fmla="*/ 265378 h 308018"/>
              <a:gd name="connsiteX18" fmla="*/ 650328 w 709104"/>
              <a:gd name="connsiteY18" fmla="*/ 246427 h 308018"/>
              <a:gd name="connsiteX19" fmla="*/ 664542 w 709104"/>
              <a:gd name="connsiteY19" fmla="*/ 236951 h 308018"/>
              <a:gd name="connsiteX20" fmla="*/ 678755 w 709104"/>
              <a:gd name="connsiteY20" fmla="*/ 208524 h 308018"/>
              <a:gd name="connsiteX21" fmla="*/ 699451 w 709104"/>
              <a:gd name="connsiteY21" fmla="*/ 104292 h 308018"/>
              <a:gd name="connsiteX22" fmla="*/ 708925 w 709104"/>
              <a:gd name="connsiteY22" fmla="*/ 39895 h 308018"/>
              <a:gd name="connsiteX23" fmla="*/ 707182 w 709104"/>
              <a:gd name="connsiteY23" fmla="*/ 28487 h 308018"/>
              <a:gd name="connsiteX24" fmla="*/ 702444 w 709104"/>
              <a:gd name="connsiteY24" fmla="*/ 4798 h 308018"/>
              <a:gd name="connsiteX25" fmla="*/ 678755 w 709104"/>
              <a:gd name="connsiteY25" fmla="*/ 60 h 308018"/>
              <a:gd name="connsiteX26" fmla="*/ 583999 w 709104"/>
              <a:gd name="connsiteY26" fmla="*/ 4798 h 308018"/>
              <a:gd name="connsiteX27" fmla="*/ 546096 w 709104"/>
              <a:gd name="connsiteY27" fmla="*/ 23749 h 308018"/>
              <a:gd name="connsiteX28" fmla="*/ 531882 w 709104"/>
              <a:gd name="connsiteY28" fmla="*/ 28487 h 308018"/>
              <a:gd name="connsiteX29" fmla="*/ 498718 w 709104"/>
              <a:gd name="connsiteY29" fmla="*/ 33225 h 308018"/>
              <a:gd name="connsiteX30" fmla="*/ 484504 w 709104"/>
              <a:gd name="connsiteY30" fmla="*/ 37962 h 308018"/>
              <a:gd name="connsiteX31" fmla="*/ 29673 w 709104"/>
              <a:gd name="connsiteY31" fmla="*/ 28487 h 308018"/>
              <a:gd name="connsiteX0" fmla="*/ 29673 w 724012"/>
              <a:gd name="connsiteY0" fmla="*/ 28427 h 307958"/>
              <a:gd name="connsiteX1" fmla="*/ 43887 w 724012"/>
              <a:gd name="connsiteY1" fmla="*/ 52116 h 307958"/>
              <a:gd name="connsiteX2" fmla="*/ 48624 w 724012"/>
              <a:gd name="connsiteY2" fmla="*/ 118445 h 307958"/>
              <a:gd name="connsiteX3" fmla="*/ 58100 w 724012"/>
              <a:gd name="connsiteY3" fmla="*/ 146872 h 307958"/>
              <a:gd name="connsiteX4" fmla="*/ 62838 w 724012"/>
              <a:gd name="connsiteY4" fmla="*/ 165824 h 307958"/>
              <a:gd name="connsiteX5" fmla="*/ 72314 w 724012"/>
              <a:gd name="connsiteY5" fmla="*/ 194251 h 307958"/>
              <a:gd name="connsiteX6" fmla="*/ 77051 w 724012"/>
              <a:gd name="connsiteY6" fmla="*/ 232153 h 307958"/>
              <a:gd name="connsiteX7" fmla="*/ 91265 w 724012"/>
              <a:gd name="connsiteY7" fmla="*/ 246367 h 307958"/>
              <a:gd name="connsiteX8" fmla="*/ 119692 w 724012"/>
              <a:gd name="connsiteY8" fmla="*/ 255842 h 307958"/>
              <a:gd name="connsiteX9" fmla="*/ 122685 w 724012"/>
              <a:gd name="connsiteY9" fmla="*/ 268995 h 307958"/>
              <a:gd name="connsiteX10" fmla="*/ 189015 w 724012"/>
              <a:gd name="connsiteY10" fmla="*/ 284080 h 307958"/>
              <a:gd name="connsiteX11" fmla="*/ 233400 w 724012"/>
              <a:gd name="connsiteY11" fmla="*/ 289007 h 307958"/>
              <a:gd name="connsiteX12" fmla="*/ 271302 w 724012"/>
              <a:gd name="connsiteY12" fmla="*/ 293745 h 307958"/>
              <a:gd name="connsiteX13" fmla="*/ 342369 w 724012"/>
              <a:gd name="connsiteY13" fmla="*/ 307958 h 307958"/>
              <a:gd name="connsiteX14" fmla="*/ 493980 w 724012"/>
              <a:gd name="connsiteY14" fmla="*/ 303220 h 307958"/>
              <a:gd name="connsiteX15" fmla="*/ 555572 w 724012"/>
              <a:gd name="connsiteY15" fmla="*/ 293745 h 307958"/>
              <a:gd name="connsiteX16" fmla="*/ 583999 w 724012"/>
              <a:gd name="connsiteY16" fmla="*/ 279531 h 307958"/>
              <a:gd name="connsiteX17" fmla="*/ 621901 w 724012"/>
              <a:gd name="connsiteY17" fmla="*/ 265318 h 307958"/>
              <a:gd name="connsiteX18" fmla="*/ 650328 w 724012"/>
              <a:gd name="connsiteY18" fmla="*/ 246367 h 307958"/>
              <a:gd name="connsiteX19" fmla="*/ 664542 w 724012"/>
              <a:gd name="connsiteY19" fmla="*/ 236891 h 307958"/>
              <a:gd name="connsiteX20" fmla="*/ 678755 w 724012"/>
              <a:gd name="connsiteY20" fmla="*/ 208464 h 307958"/>
              <a:gd name="connsiteX21" fmla="*/ 699451 w 724012"/>
              <a:gd name="connsiteY21" fmla="*/ 104232 h 307958"/>
              <a:gd name="connsiteX22" fmla="*/ 708925 w 724012"/>
              <a:gd name="connsiteY22" fmla="*/ 39835 h 307958"/>
              <a:gd name="connsiteX23" fmla="*/ 724012 w 724012"/>
              <a:gd name="connsiteY23" fmla="*/ 28427 h 307958"/>
              <a:gd name="connsiteX24" fmla="*/ 702444 w 724012"/>
              <a:gd name="connsiteY24" fmla="*/ 4738 h 307958"/>
              <a:gd name="connsiteX25" fmla="*/ 678755 w 724012"/>
              <a:gd name="connsiteY25" fmla="*/ 0 h 307958"/>
              <a:gd name="connsiteX26" fmla="*/ 583999 w 724012"/>
              <a:gd name="connsiteY26" fmla="*/ 4738 h 307958"/>
              <a:gd name="connsiteX27" fmla="*/ 546096 w 724012"/>
              <a:gd name="connsiteY27" fmla="*/ 23689 h 307958"/>
              <a:gd name="connsiteX28" fmla="*/ 531882 w 724012"/>
              <a:gd name="connsiteY28" fmla="*/ 28427 h 307958"/>
              <a:gd name="connsiteX29" fmla="*/ 498718 w 724012"/>
              <a:gd name="connsiteY29" fmla="*/ 33165 h 307958"/>
              <a:gd name="connsiteX30" fmla="*/ 484504 w 724012"/>
              <a:gd name="connsiteY30" fmla="*/ 37902 h 307958"/>
              <a:gd name="connsiteX31" fmla="*/ 29673 w 724012"/>
              <a:gd name="connsiteY31" fmla="*/ 28427 h 307958"/>
              <a:gd name="connsiteX0" fmla="*/ 29673 w 724012"/>
              <a:gd name="connsiteY0" fmla="*/ 29166 h 308697"/>
              <a:gd name="connsiteX1" fmla="*/ 43887 w 724012"/>
              <a:gd name="connsiteY1" fmla="*/ 52855 h 308697"/>
              <a:gd name="connsiteX2" fmla="*/ 48624 w 724012"/>
              <a:gd name="connsiteY2" fmla="*/ 119184 h 308697"/>
              <a:gd name="connsiteX3" fmla="*/ 58100 w 724012"/>
              <a:gd name="connsiteY3" fmla="*/ 147611 h 308697"/>
              <a:gd name="connsiteX4" fmla="*/ 62838 w 724012"/>
              <a:gd name="connsiteY4" fmla="*/ 166563 h 308697"/>
              <a:gd name="connsiteX5" fmla="*/ 72314 w 724012"/>
              <a:gd name="connsiteY5" fmla="*/ 194990 h 308697"/>
              <a:gd name="connsiteX6" fmla="*/ 77051 w 724012"/>
              <a:gd name="connsiteY6" fmla="*/ 232892 h 308697"/>
              <a:gd name="connsiteX7" fmla="*/ 91265 w 724012"/>
              <a:gd name="connsiteY7" fmla="*/ 247106 h 308697"/>
              <a:gd name="connsiteX8" fmla="*/ 119692 w 724012"/>
              <a:gd name="connsiteY8" fmla="*/ 256581 h 308697"/>
              <a:gd name="connsiteX9" fmla="*/ 122685 w 724012"/>
              <a:gd name="connsiteY9" fmla="*/ 269734 h 308697"/>
              <a:gd name="connsiteX10" fmla="*/ 189015 w 724012"/>
              <a:gd name="connsiteY10" fmla="*/ 284819 h 308697"/>
              <a:gd name="connsiteX11" fmla="*/ 233400 w 724012"/>
              <a:gd name="connsiteY11" fmla="*/ 289746 h 308697"/>
              <a:gd name="connsiteX12" fmla="*/ 271302 w 724012"/>
              <a:gd name="connsiteY12" fmla="*/ 294484 h 308697"/>
              <a:gd name="connsiteX13" fmla="*/ 342369 w 724012"/>
              <a:gd name="connsiteY13" fmla="*/ 308697 h 308697"/>
              <a:gd name="connsiteX14" fmla="*/ 493980 w 724012"/>
              <a:gd name="connsiteY14" fmla="*/ 303959 h 308697"/>
              <a:gd name="connsiteX15" fmla="*/ 555572 w 724012"/>
              <a:gd name="connsiteY15" fmla="*/ 294484 h 308697"/>
              <a:gd name="connsiteX16" fmla="*/ 583999 w 724012"/>
              <a:gd name="connsiteY16" fmla="*/ 280270 h 308697"/>
              <a:gd name="connsiteX17" fmla="*/ 621901 w 724012"/>
              <a:gd name="connsiteY17" fmla="*/ 266057 h 308697"/>
              <a:gd name="connsiteX18" fmla="*/ 650328 w 724012"/>
              <a:gd name="connsiteY18" fmla="*/ 247106 h 308697"/>
              <a:gd name="connsiteX19" fmla="*/ 664542 w 724012"/>
              <a:gd name="connsiteY19" fmla="*/ 237630 h 308697"/>
              <a:gd name="connsiteX20" fmla="*/ 678755 w 724012"/>
              <a:gd name="connsiteY20" fmla="*/ 209203 h 308697"/>
              <a:gd name="connsiteX21" fmla="*/ 699451 w 724012"/>
              <a:gd name="connsiteY21" fmla="*/ 104971 h 308697"/>
              <a:gd name="connsiteX22" fmla="*/ 708925 w 724012"/>
              <a:gd name="connsiteY22" fmla="*/ 40574 h 308697"/>
              <a:gd name="connsiteX23" fmla="*/ 724012 w 724012"/>
              <a:gd name="connsiteY23" fmla="*/ 29166 h 308697"/>
              <a:gd name="connsiteX24" fmla="*/ 696835 w 724012"/>
              <a:gd name="connsiteY24" fmla="*/ 22306 h 308697"/>
              <a:gd name="connsiteX25" fmla="*/ 678755 w 724012"/>
              <a:gd name="connsiteY25" fmla="*/ 739 h 308697"/>
              <a:gd name="connsiteX26" fmla="*/ 583999 w 724012"/>
              <a:gd name="connsiteY26" fmla="*/ 5477 h 308697"/>
              <a:gd name="connsiteX27" fmla="*/ 546096 w 724012"/>
              <a:gd name="connsiteY27" fmla="*/ 24428 h 308697"/>
              <a:gd name="connsiteX28" fmla="*/ 531882 w 724012"/>
              <a:gd name="connsiteY28" fmla="*/ 29166 h 308697"/>
              <a:gd name="connsiteX29" fmla="*/ 498718 w 724012"/>
              <a:gd name="connsiteY29" fmla="*/ 33904 h 308697"/>
              <a:gd name="connsiteX30" fmla="*/ 484504 w 724012"/>
              <a:gd name="connsiteY30" fmla="*/ 38641 h 308697"/>
              <a:gd name="connsiteX31" fmla="*/ 29673 w 724012"/>
              <a:gd name="connsiteY31" fmla="*/ 29166 h 308697"/>
              <a:gd name="connsiteX0" fmla="*/ 29673 w 724012"/>
              <a:gd name="connsiteY0" fmla="*/ 23845 h 303376"/>
              <a:gd name="connsiteX1" fmla="*/ 43887 w 724012"/>
              <a:gd name="connsiteY1" fmla="*/ 47534 h 303376"/>
              <a:gd name="connsiteX2" fmla="*/ 48624 w 724012"/>
              <a:gd name="connsiteY2" fmla="*/ 113863 h 303376"/>
              <a:gd name="connsiteX3" fmla="*/ 58100 w 724012"/>
              <a:gd name="connsiteY3" fmla="*/ 142290 h 303376"/>
              <a:gd name="connsiteX4" fmla="*/ 62838 w 724012"/>
              <a:gd name="connsiteY4" fmla="*/ 161242 h 303376"/>
              <a:gd name="connsiteX5" fmla="*/ 72314 w 724012"/>
              <a:gd name="connsiteY5" fmla="*/ 189669 h 303376"/>
              <a:gd name="connsiteX6" fmla="*/ 77051 w 724012"/>
              <a:gd name="connsiteY6" fmla="*/ 227571 h 303376"/>
              <a:gd name="connsiteX7" fmla="*/ 91265 w 724012"/>
              <a:gd name="connsiteY7" fmla="*/ 241785 h 303376"/>
              <a:gd name="connsiteX8" fmla="*/ 119692 w 724012"/>
              <a:gd name="connsiteY8" fmla="*/ 251260 h 303376"/>
              <a:gd name="connsiteX9" fmla="*/ 122685 w 724012"/>
              <a:gd name="connsiteY9" fmla="*/ 264413 h 303376"/>
              <a:gd name="connsiteX10" fmla="*/ 189015 w 724012"/>
              <a:gd name="connsiteY10" fmla="*/ 279498 h 303376"/>
              <a:gd name="connsiteX11" fmla="*/ 233400 w 724012"/>
              <a:gd name="connsiteY11" fmla="*/ 284425 h 303376"/>
              <a:gd name="connsiteX12" fmla="*/ 271302 w 724012"/>
              <a:gd name="connsiteY12" fmla="*/ 289163 h 303376"/>
              <a:gd name="connsiteX13" fmla="*/ 342369 w 724012"/>
              <a:gd name="connsiteY13" fmla="*/ 303376 h 303376"/>
              <a:gd name="connsiteX14" fmla="*/ 493980 w 724012"/>
              <a:gd name="connsiteY14" fmla="*/ 298638 h 303376"/>
              <a:gd name="connsiteX15" fmla="*/ 555572 w 724012"/>
              <a:gd name="connsiteY15" fmla="*/ 289163 h 303376"/>
              <a:gd name="connsiteX16" fmla="*/ 583999 w 724012"/>
              <a:gd name="connsiteY16" fmla="*/ 274949 h 303376"/>
              <a:gd name="connsiteX17" fmla="*/ 621901 w 724012"/>
              <a:gd name="connsiteY17" fmla="*/ 260736 h 303376"/>
              <a:gd name="connsiteX18" fmla="*/ 650328 w 724012"/>
              <a:gd name="connsiteY18" fmla="*/ 241785 h 303376"/>
              <a:gd name="connsiteX19" fmla="*/ 664542 w 724012"/>
              <a:gd name="connsiteY19" fmla="*/ 232309 h 303376"/>
              <a:gd name="connsiteX20" fmla="*/ 678755 w 724012"/>
              <a:gd name="connsiteY20" fmla="*/ 203882 h 303376"/>
              <a:gd name="connsiteX21" fmla="*/ 699451 w 724012"/>
              <a:gd name="connsiteY21" fmla="*/ 99650 h 303376"/>
              <a:gd name="connsiteX22" fmla="*/ 708925 w 724012"/>
              <a:gd name="connsiteY22" fmla="*/ 35253 h 303376"/>
              <a:gd name="connsiteX23" fmla="*/ 724012 w 724012"/>
              <a:gd name="connsiteY23" fmla="*/ 23845 h 303376"/>
              <a:gd name="connsiteX24" fmla="*/ 696835 w 724012"/>
              <a:gd name="connsiteY24" fmla="*/ 16985 h 303376"/>
              <a:gd name="connsiteX25" fmla="*/ 675950 w 724012"/>
              <a:gd name="connsiteY25" fmla="*/ 12247 h 303376"/>
              <a:gd name="connsiteX26" fmla="*/ 583999 w 724012"/>
              <a:gd name="connsiteY26" fmla="*/ 156 h 303376"/>
              <a:gd name="connsiteX27" fmla="*/ 546096 w 724012"/>
              <a:gd name="connsiteY27" fmla="*/ 19107 h 303376"/>
              <a:gd name="connsiteX28" fmla="*/ 531882 w 724012"/>
              <a:gd name="connsiteY28" fmla="*/ 23845 h 303376"/>
              <a:gd name="connsiteX29" fmla="*/ 498718 w 724012"/>
              <a:gd name="connsiteY29" fmla="*/ 28583 h 303376"/>
              <a:gd name="connsiteX30" fmla="*/ 484504 w 724012"/>
              <a:gd name="connsiteY30" fmla="*/ 33320 h 303376"/>
              <a:gd name="connsiteX31" fmla="*/ 29673 w 724012"/>
              <a:gd name="connsiteY31" fmla="*/ 23845 h 303376"/>
              <a:gd name="connsiteX0" fmla="*/ 29673 w 724012"/>
              <a:gd name="connsiteY0" fmla="*/ 11598 h 291129"/>
              <a:gd name="connsiteX1" fmla="*/ 43887 w 724012"/>
              <a:gd name="connsiteY1" fmla="*/ 35287 h 291129"/>
              <a:gd name="connsiteX2" fmla="*/ 48624 w 724012"/>
              <a:gd name="connsiteY2" fmla="*/ 101616 h 291129"/>
              <a:gd name="connsiteX3" fmla="*/ 58100 w 724012"/>
              <a:gd name="connsiteY3" fmla="*/ 130043 h 291129"/>
              <a:gd name="connsiteX4" fmla="*/ 62838 w 724012"/>
              <a:gd name="connsiteY4" fmla="*/ 148995 h 291129"/>
              <a:gd name="connsiteX5" fmla="*/ 72314 w 724012"/>
              <a:gd name="connsiteY5" fmla="*/ 177422 h 291129"/>
              <a:gd name="connsiteX6" fmla="*/ 77051 w 724012"/>
              <a:gd name="connsiteY6" fmla="*/ 215324 h 291129"/>
              <a:gd name="connsiteX7" fmla="*/ 91265 w 724012"/>
              <a:gd name="connsiteY7" fmla="*/ 229538 h 291129"/>
              <a:gd name="connsiteX8" fmla="*/ 119692 w 724012"/>
              <a:gd name="connsiteY8" fmla="*/ 239013 h 291129"/>
              <a:gd name="connsiteX9" fmla="*/ 122685 w 724012"/>
              <a:gd name="connsiteY9" fmla="*/ 252166 h 291129"/>
              <a:gd name="connsiteX10" fmla="*/ 189015 w 724012"/>
              <a:gd name="connsiteY10" fmla="*/ 267251 h 291129"/>
              <a:gd name="connsiteX11" fmla="*/ 233400 w 724012"/>
              <a:gd name="connsiteY11" fmla="*/ 272178 h 291129"/>
              <a:gd name="connsiteX12" fmla="*/ 271302 w 724012"/>
              <a:gd name="connsiteY12" fmla="*/ 276916 h 291129"/>
              <a:gd name="connsiteX13" fmla="*/ 342369 w 724012"/>
              <a:gd name="connsiteY13" fmla="*/ 291129 h 291129"/>
              <a:gd name="connsiteX14" fmla="*/ 493980 w 724012"/>
              <a:gd name="connsiteY14" fmla="*/ 286391 h 291129"/>
              <a:gd name="connsiteX15" fmla="*/ 555572 w 724012"/>
              <a:gd name="connsiteY15" fmla="*/ 276916 h 291129"/>
              <a:gd name="connsiteX16" fmla="*/ 583999 w 724012"/>
              <a:gd name="connsiteY16" fmla="*/ 262702 h 291129"/>
              <a:gd name="connsiteX17" fmla="*/ 621901 w 724012"/>
              <a:gd name="connsiteY17" fmla="*/ 248489 h 291129"/>
              <a:gd name="connsiteX18" fmla="*/ 650328 w 724012"/>
              <a:gd name="connsiteY18" fmla="*/ 229538 h 291129"/>
              <a:gd name="connsiteX19" fmla="*/ 664542 w 724012"/>
              <a:gd name="connsiteY19" fmla="*/ 220062 h 291129"/>
              <a:gd name="connsiteX20" fmla="*/ 678755 w 724012"/>
              <a:gd name="connsiteY20" fmla="*/ 191635 h 291129"/>
              <a:gd name="connsiteX21" fmla="*/ 699451 w 724012"/>
              <a:gd name="connsiteY21" fmla="*/ 87403 h 291129"/>
              <a:gd name="connsiteX22" fmla="*/ 708925 w 724012"/>
              <a:gd name="connsiteY22" fmla="*/ 23006 h 291129"/>
              <a:gd name="connsiteX23" fmla="*/ 724012 w 724012"/>
              <a:gd name="connsiteY23" fmla="*/ 11598 h 291129"/>
              <a:gd name="connsiteX24" fmla="*/ 696835 w 724012"/>
              <a:gd name="connsiteY24" fmla="*/ 4738 h 291129"/>
              <a:gd name="connsiteX25" fmla="*/ 675950 w 724012"/>
              <a:gd name="connsiteY25" fmla="*/ 0 h 291129"/>
              <a:gd name="connsiteX26" fmla="*/ 586804 w 724012"/>
              <a:gd name="connsiteY26" fmla="*/ 4738 h 291129"/>
              <a:gd name="connsiteX27" fmla="*/ 546096 w 724012"/>
              <a:gd name="connsiteY27" fmla="*/ 6860 h 291129"/>
              <a:gd name="connsiteX28" fmla="*/ 531882 w 724012"/>
              <a:gd name="connsiteY28" fmla="*/ 11598 h 291129"/>
              <a:gd name="connsiteX29" fmla="*/ 498718 w 724012"/>
              <a:gd name="connsiteY29" fmla="*/ 16336 h 291129"/>
              <a:gd name="connsiteX30" fmla="*/ 484504 w 724012"/>
              <a:gd name="connsiteY30" fmla="*/ 21073 h 291129"/>
              <a:gd name="connsiteX31" fmla="*/ 29673 w 724012"/>
              <a:gd name="connsiteY31" fmla="*/ 11598 h 291129"/>
              <a:gd name="connsiteX0" fmla="*/ 1240 w 695579"/>
              <a:gd name="connsiteY0" fmla="*/ 11598 h 291129"/>
              <a:gd name="connsiteX1" fmla="*/ 15454 w 695579"/>
              <a:gd name="connsiteY1" fmla="*/ 35287 h 291129"/>
              <a:gd name="connsiteX2" fmla="*/ 20191 w 695579"/>
              <a:gd name="connsiteY2" fmla="*/ 101616 h 291129"/>
              <a:gd name="connsiteX3" fmla="*/ 29667 w 695579"/>
              <a:gd name="connsiteY3" fmla="*/ 130043 h 291129"/>
              <a:gd name="connsiteX4" fmla="*/ 34405 w 695579"/>
              <a:gd name="connsiteY4" fmla="*/ 148995 h 291129"/>
              <a:gd name="connsiteX5" fmla="*/ 43881 w 695579"/>
              <a:gd name="connsiteY5" fmla="*/ 177422 h 291129"/>
              <a:gd name="connsiteX6" fmla="*/ 48618 w 695579"/>
              <a:gd name="connsiteY6" fmla="*/ 215324 h 291129"/>
              <a:gd name="connsiteX7" fmla="*/ 62832 w 695579"/>
              <a:gd name="connsiteY7" fmla="*/ 229538 h 291129"/>
              <a:gd name="connsiteX8" fmla="*/ 91259 w 695579"/>
              <a:gd name="connsiteY8" fmla="*/ 239013 h 291129"/>
              <a:gd name="connsiteX9" fmla="*/ 94252 w 695579"/>
              <a:gd name="connsiteY9" fmla="*/ 252166 h 291129"/>
              <a:gd name="connsiteX10" fmla="*/ 160582 w 695579"/>
              <a:gd name="connsiteY10" fmla="*/ 267251 h 291129"/>
              <a:gd name="connsiteX11" fmla="*/ 204967 w 695579"/>
              <a:gd name="connsiteY11" fmla="*/ 272178 h 291129"/>
              <a:gd name="connsiteX12" fmla="*/ 242869 w 695579"/>
              <a:gd name="connsiteY12" fmla="*/ 276916 h 291129"/>
              <a:gd name="connsiteX13" fmla="*/ 313936 w 695579"/>
              <a:gd name="connsiteY13" fmla="*/ 291129 h 291129"/>
              <a:gd name="connsiteX14" fmla="*/ 465547 w 695579"/>
              <a:gd name="connsiteY14" fmla="*/ 286391 h 291129"/>
              <a:gd name="connsiteX15" fmla="*/ 527139 w 695579"/>
              <a:gd name="connsiteY15" fmla="*/ 276916 h 291129"/>
              <a:gd name="connsiteX16" fmla="*/ 555566 w 695579"/>
              <a:gd name="connsiteY16" fmla="*/ 262702 h 291129"/>
              <a:gd name="connsiteX17" fmla="*/ 593468 w 695579"/>
              <a:gd name="connsiteY17" fmla="*/ 248489 h 291129"/>
              <a:gd name="connsiteX18" fmla="*/ 621895 w 695579"/>
              <a:gd name="connsiteY18" fmla="*/ 229538 h 291129"/>
              <a:gd name="connsiteX19" fmla="*/ 636109 w 695579"/>
              <a:gd name="connsiteY19" fmla="*/ 220062 h 291129"/>
              <a:gd name="connsiteX20" fmla="*/ 650322 w 695579"/>
              <a:gd name="connsiteY20" fmla="*/ 191635 h 291129"/>
              <a:gd name="connsiteX21" fmla="*/ 671018 w 695579"/>
              <a:gd name="connsiteY21" fmla="*/ 87403 h 291129"/>
              <a:gd name="connsiteX22" fmla="*/ 680492 w 695579"/>
              <a:gd name="connsiteY22" fmla="*/ 23006 h 291129"/>
              <a:gd name="connsiteX23" fmla="*/ 695579 w 695579"/>
              <a:gd name="connsiteY23" fmla="*/ 11598 h 291129"/>
              <a:gd name="connsiteX24" fmla="*/ 668402 w 695579"/>
              <a:gd name="connsiteY24" fmla="*/ 4738 h 291129"/>
              <a:gd name="connsiteX25" fmla="*/ 647517 w 695579"/>
              <a:gd name="connsiteY25" fmla="*/ 0 h 291129"/>
              <a:gd name="connsiteX26" fmla="*/ 558371 w 695579"/>
              <a:gd name="connsiteY26" fmla="*/ 4738 h 291129"/>
              <a:gd name="connsiteX27" fmla="*/ 517663 w 695579"/>
              <a:gd name="connsiteY27" fmla="*/ 6860 h 291129"/>
              <a:gd name="connsiteX28" fmla="*/ 503449 w 695579"/>
              <a:gd name="connsiteY28" fmla="*/ 11598 h 291129"/>
              <a:gd name="connsiteX29" fmla="*/ 470285 w 695579"/>
              <a:gd name="connsiteY29" fmla="*/ 16336 h 291129"/>
              <a:gd name="connsiteX30" fmla="*/ 456071 w 695579"/>
              <a:gd name="connsiteY30" fmla="*/ 21073 h 291129"/>
              <a:gd name="connsiteX31" fmla="*/ 1240 w 695579"/>
              <a:gd name="connsiteY31" fmla="*/ 11598 h 291129"/>
              <a:gd name="connsiteX0" fmla="*/ 32216 w 726555"/>
              <a:gd name="connsiteY0" fmla="*/ 11598 h 291129"/>
              <a:gd name="connsiteX1" fmla="*/ 38015 w 726555"/>
              <a:gd name="connsiteY1" fmla="*/ 43701 h 291129"/>
              <a:gd name="connsiteX2" fmla="*/ 51167 w 726555"/>
              <a:gd name="connsiteY2" fmla="*/ 101616 h 291129"/>
              <a:gd name="connsiteX3" fmla="*/ 60643 w 726555"/>
              <a:gd name="connsiteY3" fmla="*/ 130043 h 291129"/>
              <a:gd name="connsiteX4" fmla="*/ 65381 w 726555"/>
              <a:gd name="connsiteY4" fmla="*/ 148995 h 291129"/>
              <a:gd name="connsiteX5" fmla="*/ 74857 w 726555"/>
              <a:gd name="connsiteY5" fmla="*/ 177422 h 291129"/>
              <a:gd name="connsiteX6" fmla="*/ 79594 w 726555"/>
              <a:gd name="connsiteY6" fmla="*/ 215324 h 291129"/>
              <a:gd name="connsiteX7" fmla="*/ 93808 w 726555"/>
              <a:gd name="connsiteY7" fmla="*/ 229538 h 291129"/>
              <a:gd name="connsiteX8" fmla="*/ 122235 w 726555"/>
              <a:gd name="connsiteY8" fmla="*/ 239013 h 291129"/>
              <a:gd name="connsiteX9" fmla="*/ 125228 w 726555"/>
              <a:gd name="connsiteY9" fmla="*/ 252166 h 291129"/>
              <a:gd name="connsiteX10" fmla="*/ 191558 w 726555"/>
              <a:gd name="connsiteY10" fmla="*/ 267251 h 291129"/>
              <a:gd name="connsiteX11" fmla="*/ 235943 w 726555"/>
              <a:gd name="connsiteY11" fmla="*/ 272178 h 291129"/>
              <a:gd name="connsiteX12" fmla="*/ 273845 w 726555"/>
              <a:gd name="connsiteY12" fmla="*/ 276916 h 291129"/>
              <a:gd name="connsiteX13" fmla="*/ 344912 w 726555"/>
              <a:gd name="connsiteY13" fmla="*/ 291129 h 291129"/>
              <a:gd name="connsiteX14" fmla="*/ 496523 w 726555"/>
              <a:gd name="connsiteY14" fmla="*/ 286391 h 291129"/>
              <a:gd name="connsiteX15" fmla="*/ 558115 w 726555"/>
              <a:gd name="connsiteY15" fmla="*/ 276916 h 291129"/>
              <a:gd name="connsiteX16" fmla="*/ 586542 w 726555"/>
              <a:gd name="connsiteY16" fmla="*/ 262702 h 291129"/>
              <a:gd name="connsiteX17" fmla="*/ 624444 w 726555"/>
              <a:gd name="connsiteY17" fmla="*/ 248489 h 291129"/>
              <a:gd name="connsiteX18" fmla="*/ 652871 w 726555"/>
              <a:gd name="connsiteY18" fmla="*/ 229538 h 291129"/>
              <a:gd name="connsiteX19" fmla="*/ 667085 w 726555"/>
              <a:gd name="connsiteY19" fmla="*/ 220062 h 291129"/>
              <a:gd name="connsiteX20" fmla="*/ 681298 w 726555"/>
              <a:gd name="connsiteY20" fmla="*/ 191635 h 291129"/>
              <a:gd name="connsiteX21" fmla="*/ 701994 w 726555"/>
              <a:gd name="connsiteY21" fmla="*/ 87403 h 291129"/>
              <a:gd name="connsiteX22" fmla="*/ 711468 w 726555"/>
              <a:gd name="connsiteY22" fmla="*/ 23006 h 291129"/>
              <a:gd name="connsiteX23" fmla="*/ 726555 w 726555"/>
              <a:gd name="connsiteY23" fmla="*/ 11598 h 291129"/>
              <a:gd name="connsiteX24" fmla="*/ 699378 w 726555"/>
              <a:gd name="connsiteY24" fmla="*/ 4738 h 291129"/>
              <a:gd name="connsiteX25" fmla="*/ 678493 w 726555"/>
              <a:gd name="connsiteY25" fmla="*/ 0 h 291129"/>
              <a:gd name="connsiteX26" fmla="*/ 589347 w 726555"/>
              <a:gd name="connsiteY26" fmla="*/ 4738 h 291129"/>
              <a:gd name="connsiteX27" fmla="*/ 548639 w 726555"/>
              <a:gd name="connsiteY27" fmla="*/ 6860 h 291129"/>
              <a:gd name="connsiteX28" fmla="*/ 534425 w 726555"/>
              <a:gd name="connsiteY28" fmla="*/ 11598 h 291129"/>
              <a:gd name="connsiteX29" fmla="*/ 501261 w 726555"/>
              <a:gd name="connsiteY29" fmla="*/ 16336 h 291129"/>
              <a:gd name="connsiteX30" fmla="*/ 487047 w 726555"/>
              <a:gd name="connsiteY30" fmla="*/ 21073 h 291129"/>
              <a:gd name="connsiteX31" fmla="*/ 32216 w 72655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42737 w 694435"/>
              <a:gd name="connsiteY5" fmla="*/ 17742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53273 w 694435"/>
              <a:gd name="connsiteY7" fmla="*/ 22392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93108 w 686020"/>
              <a:gd name="connsiteY9" fmla="*/ 252166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7 w 686020"/>
              <a:gd name="connsiteY7" fmla="*/ 22673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15795 w 686020"/>
              <a:gd name="connsiteY10" fmla="*/ 279083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15795 w 686020"/>
              <a:gd name="connsiteY10" fmla="*/ 279083 h 291129"/>
              <a:gd name="connsiteX11" fmla="*/ 191921 w 686020"/>
              <a:gd name="connsiteY11" fmla="*/ 285325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54422 w 686020"/>
              <a:gd name="connsiteY16" fmla="*/ 262702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23062 w 686020"/>
              <a:gd name="connsiteY19" fmla="*/ 217433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23062 w 686020"/>
              <a:gd name="connsiteY19" fmla="*/ 217433 h 292344"/>
              <a:gd name="connsiteX20" fmla="*/ 633308 w 686020"/>
              <a:gd name="connsiteY20" fmla="*/ 179803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703373"/>
              <a:gd name="connsiteY0" fmla="*/ 11598 h 292344"/>
              <a:gd name="connsiteX1" fmla="*/ 5895 w 703373"/>
              <a:gd name="connsiteY1" fmla="*/ 43701 h 292344"/>
              <a:gd name="connsiteX2" fmla="*/ 19047 w 703373"/>
              <a:gd name="connsiteY2" fmla="*/ 101616 h 292344"/>
              <a:gd name="connsiteX3" fmla="*/ 28523 w 703373"/>
              <a:gd name="connsiteY3" fmla="*/ 130043 h 292344"/>
              <a:gd name="connsiteX4" fmla="*/ 27651 w 703373"/>
              <a:gd name="connsiteY4" fmla="*/ 151800 h 292344"/>
              <a:gd name="connsiteX5" fmla="*/ 28712 w 703373"/>
              <a:gd name="connsiteY5" fmla="*/ 180227 h 292344"/>
              <a:gd name="connsiteX6" fmla="*/ 47474 w 703373"/>
              <a:gd name="connsiteY6" fmla="*/ 215324 h 292344"/>
              <a:gd name="connsiteX7" fmla="*/ 36442 w 703373"/>
              <a:gd name="connsiteY7" fmla="*/ 221124 h 292344"/>
              <a:gd name="connsiteX8" fmla="*/ 70481 w 703373"/>
              <a:gd name="connsiteY8" fmla="*/ 244622 h 292344"/>
              <a:gd name="connsiteX9" fmla="*/ 81888 w 703373"/>
              <a:gd name="connsiteY9" fmla="*/ 254971 h 292344"/>
              <a:gd name="connsiteX10" fmla="*/ 115795 w 703373"/>
              <a:gd name="connsiteY10" fmla="*/ 279083 h 292344"/>
              <a:gd name="connsiteX11" fmla="*/ 191921 w 703373"/>
              <a:gd name="connsiteY11" fmla="*/ 285325 h 292344"/>
              <a:gd name="connsiteX12" fmla="*/ 245693 w 703373"/>
              <a:gd name="connsiteY12" fmla="*/ 286118 h 292344"/>
              <a:gd name="connsiteX13" fmla="*/ 312792 w 703373"/>
              <a:gd name="connsiteY13" fmla="*/ 291129 h 292344"/>
              <a:gd name="connsiteX14" fmla="*/ 464403 w 703373"/>
              <a:gd name="connsiteY14" fmla="*/ 286391 h 292344"/>
              <a:gd name="connsiteX15" fmla="*/ 525995 w 703373"/>
              <a:gd name="connsiteY15" fmla="*/ 276916 h 292344"/>
              <a:gd name="connsiteX16" fmla="*/ 574260 w 703373"/>
              <a:gd name="connsiteY16" fmla="*/ 267961 h 292344"/>
              <a:gd name="connsiteX17" fmla="*/ 592324 w 703373"/>
              <a:gd name="connsiteY17" fmla="*/ 248489 h 292344"/>
              <a:gd name="connsiteX18" fmla="*/ 620751 w 703373"/>
              <a:gd name="connsiteY18" fmla="*/ 229538 h 292344"/>
              <a:gd name="connsiteX19" fmla="*/ 623062 w 703373"/>
              <a:gd name="connsiteY19" fmla="*/ 217433 h 292344"/>
              <a:gd name="connsiteX20" fmla="*/ 633308 w 703373"/>
              <a:gd name="connsiteY20" fmla="*/ 179803 h 292344"/>
              <a:gd name="connsiteX21" fmla="*/ 669874 w 703373"/>
              <a:gd name="connsiteY21" fmla="*/ 87403 h 292344"/>
              <a:gd name="connsiteX22" fmla="*/ 703154 w 703373"/>
              <a:gd name="connsiteY22" fmla="*/ 23006 h 292344"/>
              <a:gd name="connsiteX23" fmla="*/ 686020 w 703373"/>
              <a:gd name="connsiteY23" fmla="*/ 8793 h 292344"/>
              <a:gd name="connsiteX24" fmla="*/ 667258 w 703373"/>
              <a:gd name="connsiteY24" fmla="*/ 4738 h 292344"/>
              <a:gd name="connsiteX25" fmla="*/ 646373 w 703373"/>
              <a:gd name="connsiteY25" fmla="*/ 0 h 292344"/>
              <a:gd name="connsiteX26" fmla="*/ 557227 w 703373"/>
              <a:gd name="connsiteY26" fmla="*/ 4738 h 292344"/>
              <a:gd name="connsiteX27" fmla="*/ 516519 w 703373"/>
              <a:gd name="connsiteY27" fmla="*/ 6860 h 292344"/>
              <a:gd name="connsiteX28" fmla="*/ 502305 w 703373"/>
              <a:gd name="connsiteY28" fmla="*/ 11598 h 292344"/>
              <a:gd name="connsiteX29" fmla="*/ 469141 w 703373"/>
              <a:gd name="connsiteY29" fmla="*/ 16336 h 292344"/>
              <a:gd name="connsiteX30" fmla="*/ 454927 w 703373"/>
              <a:gd name="connsiteY30" fmla="*/ 21073 h 292344"/>
              <a:gd name="connsiteX31" fmla="*/ 96 w 703373"/>
              <a:gd name="connsiteY31" fmla="*/ 11598 h 292344"/>
              <a:gd name="connsiteX0" fmla="*/ 96 w 713793"/>
              <a:gd name="connsiteY0" fmla="*/ 11598 h 292344"/>
              <a:gd name="connsiteX1" fmla="*/ 5895 w 713793"/>
              <a:gd name="connsiteY1" fmla="*/ 43701 h 292344"/>
              <a:gd name="connsiteX2" fmla="*/ 19047 w 713793"/>
              <a:gd name="connsiteY2" fmla="*/ 101616 h 292344"/>
              <a:gd name="connsiteX3" fmla="*/ 28523 w 713793"/>
              <a:gd name="connsiteY3" fmla="*/ 130043 h 292344"/>
              <a:gd name="connsiteX4" fmla="*/ 27651 w 713793"/>
              <a:gd name="connsiteY4" fmla="*/ 151800 h 292344"/>
              <a:gd name="connsiteX5" fmla="*/ 28712 w 713793"/>
              <a:gd name="connsiteY5" fmla="*/ 180227 h 292344"/>
              <a:gd name="connsiteX6" fmla="*/ 47474 w 713793"/>
              <a:gd name="connsiteY6" fmla="*/ 215324 h 292344"/>
              <a:gd name="connsiteX7" fmla="*/ 36442 w 713793"/>
              <a:gd name="connsiteY7" fmla="*/ 221124 h 292344"/>
              <a:gd name="connsiteX8" fmla="*/ 70481 w 713793"/>
              <a:gd name="connsiteY8" fmla="*/ 244622 h 292344"/>
              <a:gd name="connsiteX9" fmla="*/ 81888 w 713793"/>
              <a:gd name="connsiteY9" fmla="*/ 254971 h 292344"/>
              <a:gd name="connsiteX10" fmla="*/ 115795 w 713793"/>
              <a:gd name="connsiteY10" fmla="*/ 279083 h 292344"/>
              <a:gd name="connsiteX11" fmla="*/ 191921 w 713793"/>
              <a:gd name="connsiteY11" fmla="*/ 285325 h 292344"/>
              <a:gd name="connsiteX12" fmla="*/ 245693 w 713793"/>
              <a:gd name="connsiteY12" fmla="*/ 286118 h 292344"/>
              <a:gd name="connsiteX13" fmla="*/ 312792 w 713793"/>
              <a:gd name="connsiteY13" fmla="*/ 291129 h 292344"/>
              <a:gd name="connsiteX14" fmla="*/ 464403 w 713793"/>
              <a:gd name="connsiteY14" fmla="*/ 286391 h 292344"/>
              <a:gd name="connsiteX15" fmla="*/ 525995 w 713793"/>
              <a:gd name="connsiteY15" fmla="*/ 276916 h 292344"/>
              <a:gd name="connsiteX16" fmla="*/ 574260 w 713793"/>
              <a:gd name="connsiteY16" fmla="*/ 267961 h 292344"/>
              <a:gd name="connsiteX17" fmla="*/ 592324 w 713793"/>
              <a:gd name="connsiteY17" fmla="*/ 248489 h 292344"/>
              <a:gd name="connsiteX18" fmla="*/ 620751 w 713793"/>
              <a:gd name="connsiteY18" fmla="*/ 229538 h 292344"/>
              <a:gd name="connsiteX19" fmla="*/ 623062 w 713793"/>
              <a:gd name="connsiteY19" fmla="*/ 217433 h 292344"/>
              <a:gd name="connsiteX20" fmla="*/ 633308 w 713793"/>
              <a:gd name="connsiteY20" fmla="*/ 179803 h 292344"/>
              <a:gd name="connsiteX21" fmla="*/ 669874 w 713793"/>
              <a:gd name="connsiteY21" fmla="*/ 87403 h 292344"/>
              <a:gd name="connsiteX22" fmla="*/ 703154 w 713793"/>
              <a:gd name="connsiteY22" fmla="*/ 23006 h 292344"/>
              <a:gd name="connsiteX23" fmla="*/ 713793 w 713793"/>
              <a:gd name="connsiteY23" fmla="*/ 6164 h 292344"/>
              <a:gd name="connsiteX24" fmla="*/ 667258 w 713793"/>
              <a:gd name="connsiteY24" fmla="*/ 4738 h 292344"/>
              <a:gd name="connsiteX25" fmla="*/ 646373 w 713793"/>
              <a:gd name="connsiteY25" fmla="*/ 0 h 292344"/>
              <a:gd name="connsiteX26" fmla="*/ 557227 w 713793"/>
              <a:gd name="connsiteY26" fmla="*/ 4738 h 292344"/>
              <a:gd name="connsiteX27" fmla="*/ 516519 w 713793"/>
              <a:gd name="connsiteY27" fmla="*/ 6860 h 292344"/>
              <a:gd name="connsiteX28" fmla="*/ 502305 w 713793"/>
              <a:gd name="connsiteY28" fmla="*/ 11598 h 292344"/>
              <a:gd name="connsiteX29" fmla="*/ 469141 w 713793"/>
              <a:gd name="connsiteY29" fmla="*/ 16336 h 292344"/>
              <a:gd name="connsiteX30" fmla="*/ 454927 w 713793"/>
              <a:gd name="connsiteY30" fmla="*/ 21073 h 292344"/>
              <a:gd name="connsiteX31" fmla="*/ 96 w 713793"/>
              <a:gd name="connsiteY31" fmla="*/ 11598 h 292344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57227 w 713793"/>
              <a:gd name="connsiteY26" fmla="*/ 2760 h 290366"/>
              <a:gd name="connsiteX27" fmla="*/ 516519 w 713793"/>
              <a:gd name="connsiteY27" fmla="*/ 4882 h 290366"/>
              <a:gd name="connsiteX28" fmla="*/ 502305 w 713793"/>
              <a:gd name="connsiteY28" fmla="*/ 9620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516519 w 713793"/>
              <a:gd name="connsiteY27" fmla="*/ 4882 h 290366"/>
              <a:gd name="connsiteX28" fmla="*/ 502305 w 713793"/>
              <a:gd name="connsiteY28" fmla="*/ 9620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516519 w 713793"/>
              <a:gd name="connsiteY27" fmla="*/ 4882 h 290366"/>
              <a:gd name="connsiteX28" fmla="*/ 478500 w 713793"/>
              <a:gd name="connsiteY28" fmla="*/ 17508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492714 w 713793"/>
              <a:gd name="connsiteY27" fmla="*/ 20658 h 290366"/>
              <a:gd name="connsiteX28" fmla="*/ 478500 w 713793"/>
              <a:gd name="connsiteY28" fmla="*/ 17508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84 w 757424"/>
              <a:gd name="connsiteY0" fmla="*/ 6751 h 292756"/>
              <a:gd name="connsiteX1" fmla="*/ 49526 w 757424"/>
              <a:gd name="connsiteY1" fmla="*/ 44113 h 292756"/>
              <a:gd name="connsiteX2" fmla="*/ 62678 w 757424"/>
              <a:gd name="connsiteY2" fmla="*/ 102028 h 292756"/>
              <a:gd name="connsiteX3" fmla="*/ 72154 w 757424"/>
              <a:gd name="connsiteY3" fmla="*/ 130455 h 292756"/>
              <a:gd name="connsiteX4" fmla="*/ 71282 w 757424"/>
              <a:gd name="connsiteY4" fmla="*/ 152212 h 292756"/>
              <a:gd name="connsiteX5" fmla="*/ 72343 w 757424"/>
              <a:gd name="connsiteY5" fmla="*/ 180639 h 292756"/>
              <a:gd name="connsiteX6" fmla="*/ 91105 w 757424"/>
              <a:gd name="connsiteY6" fmla="*/ 215736 h 292756"/>
              <a:gd name="connsiteX7" fmla="*/ 80073 w 757424"/>
              <a:gd name="connsiteY7" fmla="*/ 221536 h 292756"/>
              <a:gd name="connsiteX8" fmla="*/ 114112 w 757424"/>
              <a:gd name="connsiteY8" fmla="*/ 245034 h 292756"/>
              <a:gd name="connsiteX9" fmla="*/ 125519 w 757424"/>
              <a:gd name="connsiteY9" fmla="*/ 255383 h 292756"/>
              <a:gd name="connsiteX10" fmla="*/ 159426 w 757424"/>
              <a:gd name="connsiteY10" fmla="*/ 279495 h 292756"/>
              <a:gd name="connsiteX11" fmla="*/ 235552 w 757424"/>
              <a:gd name="connsiteY11" fmla="*/ 285737 h 292756"/>
              <a:gd name="connsiteX12" fmla="*/ 289324 w 757424"/>
              <a:gd name="connsiteY12" fmla="*/ 286530 h 292756"/>
              <a:gd name="connsiteX13" fmla="*/ 356423 w 757424"/>
              <a:gd name="connsiteY13" fmla="*/ 291541 h 292756"/>
              <a:gd name="connsiteX14" fmla="*/ 508034 w 757424"/>
              <a:gd name="connsiteY14" fmla="*/ 286803 h 292756"/>
              <a:gd name="connsiteX15" fmla="*/ 569626 w 757424"/>
              <a:gd name="connsiteY15" fmla="*/ 277328 h 292756"/>
              <a:gd name="connsiteX16" fmla="*/ 617891 w 757424"/>
              <a:gd name="connsiteY16" fmla="*/ 268373 h 292756"/>
              <a:gd name="connsiteX17" fmla="*/ 635955 w 757424"/>
              <a:gd name="connsiteY17" fmla="*/ 248901 h 292756"/>
              <a:gd name="connsiteX18" fmla="*/ 664382 w 757424"/>
              <a:gd name="connsiteY18" fmla="*/ 229950 h 292756"/>
              <a:gd name="connsiteX19" fmla="*/ 666693 w 757424"/>
              <a:gd name="connsiteY19" fmla="*/ 217845 h 292756"/>
              <a:gd name="connsiteX20" fmla="*/ 676939 w 757424"/>
              <a:gd name="connsiteY20" fmla="*/ 180215 h 292756"/>
              <a:gd name="connsiteX21" fmla="*/ 713505 w 757424"/>
              <a:gd name="connsiteY21" fmla="*/ 87815 h 292756"/>
              <a:gd name="connsiteX22" fmla="*/ 746785 w 757424"/>
              <a:gd name="connsiteY22" fmla="*/ 23418 h 292756"/>
              <a:gd name="connsiteX23" fmla="*/ 757424 w 757424"/>
              <a:gd name="connsiteY23" fmla="*/ 6576 h 292756"/>
              <a:gd name="connsiteX24" fmla="*/ 710889 w 757424"/>
              <a:gd name="connsiteY24" fmla="*/ 5150 h 292756"/>
              <a:gd name="connsiteX25" fmla="*/ 666199 w 757424"/>
              <a:gd name="connsiteY25" fmla="*/ 12244 h 292756"/>
              <a:gd name="connsiteX26" fmla="*/ 577052 w 757424"/>
              <a:gd name="connsiteY26" fmla="*/ 19612 h 292756"/>
              <a:gd name="connsiteX27" fmla="*/ 536345 w 757424"/>
              <a:gd name="connsiteY27" fmla="*/ 23048 h 292756"/>
              <a:gd name="connsiteX28" fmla="*/ 522131 w 757424"/>
              <a:gd name="connsiteY28" fmla="*/ 19898 h 292756"/>
              <a:gd name="connsiteX29" fmla="*/ 512772 w 757424"/>
              <a:gd name="connsiteY29" fmla="*/ 16748 h 292756"/>
              <a:gd name="connsiteX30" fmla="*/ 498558 w 757424"/>
              <a:gd name="connsiteY30" fmla="*/ 21485 h 292756"/>
              <a:gd name="connsiteX31" fmla="*/ 84 w 757424"/>
              <a:gd name="connsiteY31" fmla="*/ 6751 h 292756"/>
              <a:gd name="connsiteX0" fmla="*/ 34724 w 792064"/>
              <a:gd name="connsiteY0" fmla="*/ 4361 h 290366"/>
              <a:gd name="connsiteX1" fmla="*/ 48457 w 792064"/>
              <a:gd name="connsiteY1" fmla="*/ 48296 h 290366"/>
              <a:gd name="connsiteX2" fmla="*/ 97318 w 792064"/>
              <a:gd name="connsiteY2" fmla="*/ 99638 h 290366"/>
              <a:gd name="connsiteX3" fmla="*/ 106794 w 792064"/>
              <a:gd name="connsiteY3" fmla="*/ 128065 h 290366"/>
              <a:gd name="connsiteX4" fmla="*/ 105922 w 792064"/>
              <a:gd name="connsiteY4" fmla="*/ 149822 h 290366"/>
              <a:gd name="connsiteX5" fmla="*/ 106983 w 792064"/>
              <a:gd name="connsiteY5" fmla="*/ 178249 h 290366"/>
              <a:gd name="connsiteX6" fmla="*/ 125745 w 792064"/>
              <a:gd name="connsiteY6" fmla="*/ 213346 h 290366"/>
              <a:gd name="connsiteX7" fmla="*/ 114713 w 792064"/>
              <a:gd name="connsiteY7" fmla="*/ 219146 h 290366"/>
              <a:gd name="connsiteX8" fmla="*/ 148752 w 792064"/>
              <a:gd name="connsiteY8" fmla="*/ 242644 h 290366"/>
              <a:gd name="connsiteX9" fmla="*/ 160159 w 792064"/>
              <a:gd name="connsiteY9" fmla="*/ 252993 h 290366"/>
              <a:gd name="connsiteX10" fmla="*/ 194066 w 792064"/>
              <a:gd name="connsiteY10" fmla="*/ 277105 h 290366"/>
              <a:gd name="connsiteX11" fmla="*/ 270192 w 792064"/>
              <a:gd name="connsiteY11" fmla="*/ 283347 h 290366"/>
              <a:gd name="connsiteX12" fmla="*/ 323964 w 792064"/>
              <a:gd name="connsiteY12" fmla="*/ 284140 h 290366"/>
              <a:gd name="connsiteX13" fmla="*/ 391063 w 792064"/>
              <a:gd name="connsiteY13" fmla="*/ 289151 h 290366"/>
              <a:gd name="connsiteX14" fmla="*/ 542674 w 792064"/>
              <a:gd name="connsiteY14" fmla="*/ 284413 h 290366"/>
              <a:gd name="connsiteX15" fmla="*/ 604266 w 792064"/>
              <a:gd name="connsiteY15" fmla="*/ 274938 h 290366"/>
              <a:gd name="connsiteX16" fmla="*/ 652531 w 792064"/>
              <a:gd name="connsiteY16" fmla="*/ 265983 h 290366"/>
              <a:gd name="connsiteX17" fmla="*/ 670595 w 792064"/>
              <a:gd name="connsiteY17" fmla="*/ 246511 h 290366"/>
              <a:gd name="connsiteX18" fmla="*/ 699022 w 792064"/>
              <a:gd name="connsiteY18" fmla="*/ 227560 h 290366"/>
              <a:gd name="connsiteX19" fmla="*/ 701333 w 792064"/>
              <a:gd name="connsiteY19" fmla="*/ 215455 h 290366"/>
              <a:gd name="connsiteX20" fmla="*/ 711579 w 792064"/>
              <a:gd name="connsiteY20" fmla="*/ 177825 h 290366"/>
              <a:gd name="connsiteX21" fmla="*/ 748145 w 792064"/>
              <a:gd name="connsiteY21" fmla="*/ 85425 h 290366"/>
              <a:gd name="connsiteX22" fmla="*/ 781425 w 792064"/>
              <a:gd name="connsiteY22" fmla="*/ 21028 h 290366"/>
              <a:gd name="connsiteX23" fmla="*/ 792064 w 792064"/>
              <a:gd name="connsiteY23" fmla="*/ 4186 h 290366"/>
              <a:gd name="connsiteX24" fmla="*/ 745529 w 792064"/>
              <a:gd name="connsiteY24" fmla="*/ 2760 h 290366"/>
              <a:gd name="connsiteX25" fmla="*/ 700839 w 792064"/>
              <a:gd name="connsiteY25" fmla="*/ 9854 h 290366"/>
              <a:gd name="connsiteX26" fmla="*/ 611692 w 792064"/>
              <a:gd name="connsiteY26" fmla="*/ 17222 h 290366"/>
              <a:gd name="connsiteX27" fmla="*/ 570985 w 792064"/>
              <a:gd name="connsiteY27" fmla="*/ 20658 h 290366"/>
              <a:gd name="connsiteX28" fmla="*/ 556771 w 792064"/>
              <a:gd name="connsiteY28" fmla="*/ 17508 h 290366"/>
              <a:gd name="connsiteX29" fmla="*/ 547412 w 792064"/>
              <a:gd name="connsiteY29" fmla="*/ 14358 h 290366"/>
              <a:gd name="connsiteX30" fmla="*/ 533198 w 792064"/>
              <a:gd name="connsiteY30" fmla="*/ 19095 h 290366"/>
              <a:gd name="connsiteX31" fmla="*/ 34724 w 792064"/>
              <a:gd name="connsiteY31" fmla="*/ 4361 h 290366"/>
              <a:gd name="connsiteX0" fmla="*/ 34318 w 791658"/>
              <a:gd name="connsiteY0" fmla="*/ 4361 h 290366"/>
              <a:gd name="connsiteX1" fmla="*/ 48051 w 791658"/>
              <a:gd name="connsiteY1" fmla="*/ 48296 h 290366"/>
              <a:gd name="connsiteX2" fmla="*/ 85010 w 791658"/>
              <a:gd name="connsiteY2" fmla="*/ 99638 h 290366"/>
              <a:gd name="connsiteX3" fmla="*/ 106388 w 791658"/>
              <a:gd name="connsiteY3" fmla="*/ 128065 h 290366"/>
              <a:gd name="connsiteX4" fmla="*/ 105516 w 791658"/>
              <a:gd name="connsiteY4" fmla="*/ 149822 h 290366"/>
              <a:gd name="connsiteX5" fmla="*/ 106577 w 791658"/>
              <a:gd name="connsiteY5" fmla="*/ 178249 h 290366"/>
              <a:gd name="connsiteX6" fmla="*/ 125339 w 791658"/>
              <a:gd name="connsiteY6" fmla="*/ 213346 h 290366"/>
              <a:gd name="connsiteX7" fmla="*/ 114307 w 791658"/>
              <a:gd name="connsiteY7" fmla="*/ 219146 h 290366"/>
              <a:gd name="connsiteX8" fmla="*/ 148346 w 791658"/>
              <a:gd name="connsiteY8" fmla="*/ 242644 h 290366"/>
              <a:gd name="connsiteX9" fmla="*/ 159753 w 791658"/>
              <a:gd name="connsiteY9" fmla="*/ 252993 h 290366"/>
              <a:gd name="connsiteX10" fmla="*/ 193660 w 791658"/>
              <a:gd name="connsiteY10" fmla="*/ 277105 h 290366"/>
              <a:gd name="connsiteX11" fmla="*/ 269786 w 791658"/>
              <a:gd name="connsiteY11" fmla="*/ 283347 h 290366"/>
              <a:gd name="connsiteX12" fmla="*/ 323558 w 791658"/>
              <a:gd name="connsiteY12" fmla="*/ 284140 h 290366"/>
              <a:gd name="connsiteX13" fmla="*/ 390657 w 791658"/>
              <a:gd name="connsiteY13" fmla="*/ 289151 h 290366"/>
              <a:gd name="connsiteX14" fmla="*/ 542268 w 791658"/>
              <a:gd name="connsiteY14" fmla="*/ 284413 h 290366"/>
              <a:gd name="connsiteX15" fmla="*/ 603860 w 791658"/>
              <a:gd name="connsiteY15" fmla="*/ 274938 h 290366"/>
              <a:gd name="connsiteX16" fmla="*/ 652125 w 791658"/>
              <a:gd name="connsiteY16" fmla="*/ 265983 h 290366"/>
              <a:gd name="connsiteX17" fmla="*/ 670189 w 791658"/>
              <a:gd name="connsiteY17" fmla="*/ 246511 h 290366"/>
              <a:gd name="connsiteX18" fmla="*/ 698616 w 791658"/>
              <a:gd name="connsiteY18" fmla="*/ 227560 h 290366"/>
              <a:gd name="connsiteX19" fmla="*/ 700927 w 791658"/>
              <a:gd name="connsiteY19" fmla="*/ 215455 h 290366"/>
              <a:gd name="connsiteX20" fmla="*/ 711173 w 791658"/>
              <a:gd name="connsiteY20" fmla="*/ 177825 h 290366"/>
              <a:gd name="connsiteX21" fmla="*/ 747739 w 791658"/>
              <a:gd name="connsiteY21" fmla="*/ 85425 h 290366"/>
              <a:gd name="connsiteX22" fmla="*/ 781019 w 791658"/>
              <a:gd name="connsiteY22" fmla="*/ 21028 h 290366"/>
              <a:gd name="connsiteX23" fmla="*/ 791658 w 791658"/>
              <a:gd name="connsiteY23" fmla="*/ 4186 h 290366"/>
              <a:gd name="connsiteX24" fmla="*/ 745123 w 791658"/>
              <a:gd name="connsiteY24" fmla="*/ 2760 h 290366"/>
              <a:gd name="connsiteX25" fmla="*/ 700433 w 791658"/>
              <a:gd name="connsiteY25" fmla="*/ 9854 h 290366"/>
              <a:gd name="connsiteX26" fmla="*/ 611286 w 791658"/>
              <a:gd name="connsiteY26" fmla="*/ 17222 h 290366"/>
              <a:gd name="connsiteX27" fmla="*/ 570579 w 791658"/>
              <a:gd name="connsiteY27" fmla="*/ 20658 h 290366"/>
              <a:gd name="connsiteX28" fmla="*/ 556365 w 791658"/>
              <a:gd name="connsiteY28" fmla="*/ 17508 h 290366"/>
              <a:gd name="connsiteX29" fmla="*/ 547006 w 791658"/>
              <a:gd name="connsiteY29" fmla="*/ 14358 h 290366"/>
              <a:gd name="connsiteX30" fmla="*/ 532792 w 791658"/>
              <a:gd name="connsiteY30" fmla="*/ 19095 h 290366"/>
              <a:gd name="connsiteX31" fmla="*/ 34318 w 791658"/>
              <a:gd name="connsiteY31" fmla="*/ 4361 h 290366"/>
              <a:gd name="connsiteX0" fmla="*/ 34318 w 791658"/>
              <a:gd name="connsiteY0" fmla="*/ 4361 h 290366"/>
              <a:gd name="connsiteX1" fmla="*/ 48051 w 791658"/>
              <a:gd name="connsiteY1" fmla="*/ 48296 h 290366"/>
              <a:gd name="connsiteX2" fmla="*/ 85010 w 791658"/>
              <a:gd name="connsiteY2" fmla="*/ 99638 h 290366"/>
              <a:gd name="connsiteX3" fmla="*/ 94486 w 791658"/>
              <a:gd name="connsiteY3" fmla="*/ 129380 h 290366"/>
              <a:gd name="connsiteX4" fmla="*/ 105516 w 791658"/>
              <a:gd name="connsiteY4" fmla="*/ 149822 h 290366"/>
              <a:gd name="connsiteX5" fmla="*/ 106577 w 791658"/>
              <a:gd name="connsiteY5" fmla="*/ 178249 h 290366"/>
              <a:gd name="connsiteX6" fmla="*/ 125339 w 791658"/>
              <a:gd name="connsiteY6" fmla="*/ 213346 h 290366"/>
              <a:gd name="connsiteX7" fmla="*/ 114307 w 791658"/>
              <a:gd name="connsiteY7" fmla="*/ 219146 h 290366"/>
              <a:gd name="connsiteX8" fmla="*/ 148346 w 791658"/>
              <a:gd name="connsiteY8" fmla="*/ 242644 h 290366"/>
              <a:gd name="connsiteX9" fmla="*/ 159753 w 791658"/>
              <a:gd name="connsiteY9" fmla="*/ 252993 h 290366"/>
              <a:gd name="connsiteX10" fmla="*/ 193660 w 791658"/>
              <a:gd name="connsiteY10" fmla="*/ 277105 h 290366"/>
              <a:gd name="connsiteX11" fmla="*/ 269786 w 791658"/>
              <a:gd name="connsiteY11" fmla="*/ 283347 h 290366"/>
              <a:gd name="connsiteX12" fmla="*/ 323558 w 791658"/>
              <a:gd name="connsiteY12" fmla="*/ 284140 h 290366"/>
              <a:gd name="connsiteX13" fmla="*/ 390657 w 791658"/>
              <a:gd name="connsiteY13" fmla="*/ 289151 h 290366"/>
              <a:gd name="connsiteX14" fmla="*/ 542268 w 791658"/>
              <a:gd name="connsiteY14" fmla="*/ 284413 h 290366"/>
              <a:gd name="connsiteX15" fmla="*/ 603860 w 791658"/>
              <a:gd name="connsiteY15" fmla="*/ 274938 h 290366"/>
              <a:gd name="connsiteX16" fmla="*/ 652125 w 791658"/>
              <a:gd name="connsiteY16" fmla="*/ 265983 h 290366"/>
              <a:gd name="connsiteX17" fmla="*/ 670189 w 791658"/>
              <a:gd name="connsiteY17" fmla="*/ 246511 h 290366"/>
              <a:gd name="connsiteX18" fmla="*/ 698616 w 791658"/>
              <a:gd name="connsiteY18" fmla="*/ 227560 h 290366"/>
              <a:gd name="connsiteX19" fmla="*/ 700927 w 791658"/>
              <a:gd name="connsiteY19" fmla="*/ 215455 h 290366"/>
              <a:gd name="connsiteX20" fmla="*/ 711173 w 791658"/>
              <a:gd name="connsiteY20" fmla="*/ 177825 h 290366"/>
              <a:gd name="connsiteX21" fmla="*/ 747739 w 791658"/>
              <a:gd name="connsiteY21" fmla="*/ 85425 h 290366"/>
              <a:gd name="connsiteX22" fmla="*/ 781019 w 791658"/>
              <a:gd name="connsiteY22" fmla="*/ 21028 h 290366"/>
              <a:gd name="connsiteX23" fmla="*/ 791658 w 791658"/>
              <a:gd name="connsiteY23" fmla="*/ 4186 h 290366"/>
              <a:gd name="connsiteX24" fmla="*/ 745123 w 791658"/>
              <a:gd name="connsiteY24" fmla="*/ 2760 h 290366"/>
              <a:gd name="connsiteX25" fmla="*/ 700433 w 791658"/>
              <a:gd name="connsiteY25" fmla="*/ 9854 h 290366"/>
              <a:gd name="connsiteX26" fmla="*/ 611286 w 791658"/>
              <a:gd name="connsiteY26" fmla="*/ 17222 h 290366"/>
              <a:gd name="connsiteX27" fmla="*/ 570579 w 791658"/>
              <a:gd name="connsiteY27" fmla="*/ 20658 h 290366"/>
              <a:gd name="connsiteX28" fmla="*/ 556365 w 791658"/>
              <a:gd name="connsiteY28" fmla="*/ 17508 h 290366"/>
              <a:gd name="connsiteX29" fmla="*/ 547006 w 791658"/>
              <a:gd name="connsiteY29" fmla="*/ 14358 h 290366"/>
              <a:gd name="connsiteX30" fmla="*/ 532792 w 791658"/>
              <a:gd name="connsiteY30" fmla="*/ 19095 h 290366"/>
              <a:gd name="connsiteX31" fmla="*/ 34318 w 791658"/>
              <a:gd name="connsiteY31" fmla="*/ 4361 h 290366"/>
              <a:gd name="connsiteX0" fmla="*/ 34050 w 791390"/>
              <a:gd name="connsiteY0" fmla="*/ 4361 h 290366"/>
              <a:gd name="connsiteX1" fmla="*/ 47783 w 791390"/>
              <a:gd name="connsiteY1" fmla="*/ 48296 h 290366"/>
              <a:gd name="connsiteX2" fmla="*/ 76808 w 791390"/>
              <a:gd name="connsiteY2" fmla="*/ 98323 h 290366"/>
              <a:gd name="connsiteX3" fmla="*/ 94218 w 791390"/>
              <a:gd name="connsiteY3" fmla="*/ 129380 h 290366"/>
              <a:gd name="connsiteX4" fmla="*/ 105248 w 791390"/>
              <a:gd name="connsiteY4" fmla="*/ 149822 h 290366"/>
              <a:gd name="connsiteX5" fmla="*/ 106309 w 791390"/>
              <a:gd name="connsiteY5" fmla="*/ 178249 h 290366"/>
              <a:gd name="connsiteX6" fmla="*/ 125071 w 791390"/>
              <a:gd name="connsiteY6" fmla="*/ 213346 h 290366"/>
              <a:gd name="connsiteX7" fmla="*/ 114039 w 791390"/>
              <a:gd name="connsiteY7" fmla="*/ 219146 h 290366"/>
              <a:gd name="connsiteX8" fmla="*/ 148078 w 791390"/>
              <a:gd name="connsiteY8" fmla="*/ 242644 h 290366"/>
              <a:gd name="connsiteX9" fmla="*/ 159485 w 791390"/>
              <a:gd name="connsiteY9" fmla="*/ 252993 h 290366"/>
              <a:gd name="connsiteX10" fmla="*/ 193392 w 791390"/>
              <a:gd name="connsiteY10" fmla="*/ 277105 h 290366"/>
              <a:gd name="connsiteX11" fmla="*/ 269518 w 791390"/>
              <a:gd name="connsiteY11" fmla="*/ 283347 h 290366"/>
              <a:gd name="connsiteX12" fmla="*/ 323290 w 791390"/>
              <a:gd name="connsiteY12" fmla="*/ 284140 h 290366"/>
              <a:gd name="connsiteX13" fmla="*/ 390389 w 791390"/>
              <a:gd name="connsiteY13" fmla="*/ 289151 h 290366"/>
              <a:gd name="connsiteX14" fmla="*/ 542000 w 791390"/>
              <a:gd name="connsiteY14" fmla="*/ 284413 h 290366"/>
              <a:gd name="connsiteX15" fmla="*/ 603592 w 791390"/>
              <a:gd name="connsiteY15" fmla="*/ 274938 h 290366"/>
              <a:gd name="connsiteX16" fmla="*/ 651857 w 791390"/>
              <a:gd name="connsiteY16" fmla="*/ 265983 h 290366"/>
              <a:gd name="connsiteX17" fmla="*/ 669921 w 791390"/>
              <a:gd name="connsiteY17" fmla="*/ 246511 h 290366"/>
              <a:gd name="connsiteX18" fmla="*/ 698348 w 791390"/>
              <a:gd name="connsiteY18" fmla="*/ 227560 h 290366"/>
              <a:gd name="connsiteX19" fmla="*/ 700659 w 791390"/>
              <a:gd name="connsiteY19" fmla="*/ 215455 h 290366"/>
              <a:gd name="connsiteX20" fmla="*/ 710905 w 791390"/>
              <a:gd name="connsiteY20" fmla="*/ 177825 h 290366"/>
              <a:gd name="connsiteX21" fmla="*/ 747471 w 791390"/>
              <a:gd name="connsiteY21" fmla="*/ 85425 h 290366"/>
              <a:gd name="connsiteX22" fmla="*/ 780751 w 791390"/>
              <a:gd name="connsiteY22" fmla="*/ 21028 h 290366"/>
              <a:gd name="connsiteX23" fmla="*/ 791390 w 791390"/>
              <a:gd name="connsiteY23" fmla="*/ 4186 h 290366"/>
              <a:gd name="connsiteX24" fmla="*/ 744855 w 791390"/>
              <a:gd name="connsiteY24" fmla="*/ 2760 h 290366"/>
              <a:gd name="connsiteX25" fmla="*/ 700165 w 791390"/>
              <a:gd name="connsiteY25" fmla="*/ 9854 h 290366"/>
              <a:gd name="connsiteX26" fmla="*/ 611018 w 791390"/>
              <a:gd name="connsiteY26" fmla="*/ 17222 h 290366"/>
              <a:gd name="connsiteX27" fmla="*/ 570311 w 791390"/>
              <a:gd name="connsiteY27" fmla="*/ 20658 h 290366"/>
              <a:gd name="connsiteX28" fmla="*/ 556097 w 791390"/>
              <a:gd name="connsiteY28" fmla="*/ 17508 h 290366"/>
              <a:gd name="connsiteX29" fmla="*/ 546738 w 791390"/>
              <a:gd name="connsiteY29" fmla="*/ 14358 h 290366"/>
              <a:gd name="connsiteX30" fmla="*/ 532524 w 791390"/>
              <a:gd name="connsiteY30" fmla="*/ 19095 h 290366"/>
              <a:gd name="connsiteX31" fmla="*/ 34050 w 791390"/>
              <a:gd name="connsiteY31" fmla="*/ 4361 h 290366"/>
              <a:gd name="connsiteX0" fmla="*/ 34050 w 791390"/>
              <a:gd name="connsiteY0" fmla="*/ 4361 h 290366"/>
              <a:gd name="connsiteX1" fmla="*/ 47783 w 791390"/>
              <a:gd name="connsiteY1" fmla="*/ 48296 h 290366"/>
              <a:gd name="connsiteX2" fmla="*/ 76808 w 791390"/>
              <a:gd name="connsiteY2" fmla="*/ 98323 h 290366"/>
              <a:gd name="connsiteX3" fmla="*/ 94218 w 791390"/>
              <a:gd name="connsiteY3" fmla="*/ 129380 h 290366"/>
              <a:gd name="connsiteX4" fmla="*/ 105248 w 791390"/>
              <a:gd name="connsiteY4" fmla="*/ 149822 h 290366"/>
              <a:gd name="connsiteX5" fmla="*/ 106309 w 791390"/>
              <a:gd name="connsiteY5" fmla="*/ 178249 h 290366"/>
              <a:gd name="connsiteX6" fmla="*/ 125071 w 791390"/>
              <a:gd name="connsiteY6" fmla="*/ 213346 h 290366"/>
              <a:gd name="connsiteX7" fmla="*/ 129909 w 791390"/>
              <a:gd name="connsiteY7" fmla="*/ 229664 h 290366"/>
              <a:gd name="connsiteX8" fmla="*/ 148078 w 791390"/>
              <a:gd name="connsiteY8" fmla="*/ 242644 h 290366"/>
              <a:gd name="connsiteX9" fmla="*/ 159485 w 791390"/>
              <a:gd name="connsiteY9" fmla="*/ 252993 h 290366"/>
              <a:gd name="connsiteX10" fmla="*/ 193392 w 791390"/>
              <a:gd name="connsiteY10" fmla="*/ 277105 h 290366"/>
              <a:gd name="connsiteX11" fmla="*/ 269518 w 791390"/>
              <a:gd name="connsiteY11" fmla="*/ 283347 h 290366"/>
              <a:gd name="connsiteX12" fmla="*/ 323290 w 791390"/>
              <a:gd name="connsiteY12" fmla="*/ 284140 h 290366"/>
              <a:gd name="connsiteX13" fmla="*/ 390389 w 791390"/>
              <a:gd name="connsiteY13" fmla="*/ 289151 h 290366"/>
              <a:gd name="connsiteX14" fmla="*/ 542000 w 791390"/>
              <a:gd name="connsiteY14" fmla="*/ 284413 h 290366"/>
              <a:gd name="connsiteX15" fmla="*/ 603592 w 791390"/>
              <a:gd name="connsiteY15" fmla="*/ 274938 h 290366"/>
              <a:gd name="connsiteX16" fmla="*/ 651857 w 791390"/>
              <a:gd name="connsiteY16" fmla="*/ 265983 h 290366"/>
              <a:gd name="connsiteX17" fmla="*/ 669921 w 791390"/>
              <a:gd name="connsiteY17" fmla="*/ 246511 h 290366"/>
              <a:gd name="connsiteX18" fmla="*/ 698348 w 791390"/>
              <a:gd name="connsiteY18" fmla="*/ 227560 h 290366"/>
              <a:gd name="connsiteX19" fmla="*/ 700659 w 791390"/>
              <a:gd name="connsiteY19" fmla="*/ 215455 h 290366"/>
              <a:gd name="connsiteX20" fmla="*/ 710905 w 791390"/>
              <a:gd name="connsiteY20" fmla="*/ 177825 h 290366"/>
              <a:gd name="connsiteX21" fmla="*/ 747471 w 791390"/>
              <a:gd name="connsiteY21" fmla="*/ 85425 h 290366"/>
              <a:gd name="connsiteX22" fmla="*/ 780751 w 791390"/>
              <a:gd name="connsiteY22" fmla="*/ 21028 h 290366"/>
              <a:gd name="connsiteX23" fmla="*/ 791390 w 791390"/>
              <a:gd name="connsiteY23" fmla="*/ 4186 h 290366"/>
              <a:gd name="connsiteX24" fmla="*/ 744855 w 791390"/>
              <a:gd name="connsiteY24" fmla="*/ 2760 h 290366"/>
              <a:gd name="connsiteX25" fmla="*/ 700165 w 791390"/>
              <a:gd name="connsiteY25" fmla="*/ 9854 h 290366"/>
              <a:gd name="connsiteX26" fmla="*/ 611018 w 791390"/>
              <a:gd name="connsiteY26" fmla="*/ 17222 h 290366"/>
              <a:gd name="connsiteX27" fmla="*/ 570311 w 791390"/>
              <a:gd name="connsiteY27" fmla="*/ 20658 h 290366"/>
              <a:gd name="connsiteX28" fmla="*/ 556097 w 791390"/>
              <a:gd name="connsiteY28" fmla="*/ 17508 h 290366"/>
              <a:gd name="connsiteX29" fmla="*/ 546738 w 791390"/>
              <a:gd name="connsiteY29" fmla="*/ 14358 h 290366"/>
              <a:gd name="connsiteX30" fmla="*/ 532524 w 791390"/>
              <a:gd name="connsiteY30" fmla="*/ 19095 h 290366"/>
              <a:gd name="connsiteX31" fmla="*/ 34050 w 791390"/>
              <a:gd name="connsiteY31" fmla="*/ 4361 h 290366"/>
              <a:gd name="connsiteX0" fmla="*/ 1357 w 758697"/>
              <a:gd name="connsiteY0" fmla="*/ 4361 h 290366"/>
              <a:gd name="connsiteX1" fmla="*/ 15090 w 758697"/>
              <a:gd name="connsiteY1" fmla="*/ 48296 h 290366"/>
              <a:gd name="connsiteX2" fmla="*/ 44115 w 758697"/>
              <a:gd name="connsiteY2" fmla="*/ 98323 h 290366"/>
              <a:gd name="connsiteX3" fmla="*/ 61525 w 758697"/>
              <a:gd name="connsiteY3" fmla="*/ 129380 h 290366"/>
              <a:gd name="connsiteX4" fmla="*/ 72555 w 758697"/>
              <a:gd name="connsiteY4" fmla="*/ 149822 h 290366"/>
              <a:gd name="connsiteX5" fmla="*/ 73616 w 758697"/>
              <a:gd name="connsiteY5" fmla="*/ 178249 h 290366"/>
              <a:gd name="connsiteX6" fmla="*/ 92378 w 758697"/>
              <a:gd name="connsiteY6" fmla="*/ 213346 h 290366"/>
              <a:gd name="connsiteX7" fmla="*/ 97216 w 758697"/>
              <a:gd name="connsiteY7" fmla="*/ 229664 h 290366"/>
              <a:gd name="connsiteX8" fmla="*/ 115385 w 758697"/>
              <a:gd name="connsiteY8" fmla="*/ 242644 h 290366"/>
              <a:gd name="connsiteX9" fmla="*/ 126792 w 758697"/>
              <a:gd name="connsiteY9" fmla="*/ 252993 h 290366"/>
              <a:gd name="connsiteX10" fmla="*/ 160699 w 758697"/>
              <a:gd name="connsiteY10" fmla="*/ 277105 h 290366"/>
              <a:gd name="connsiteX11" fmla="*/ 236825 w 758697"/>
              <a:gd name="connsiteY11" fmla="*/ 283347 h 290366"/>
              <a:gd name="connsiteX12" fmla="*/ 290597 w 758697"/>
              <a:gd name="connsiteY12" fmla="*/ 284140 h 290366"/>
              <a:gd name="connsiteX13" fmla="*/ 357696 w 758697"/>
              <a:gd name="connsiteY13" fmla="*/ 289151 h 290366"/>
              <a:gd name="connsiteX14" fmla="*/ 509307 w 758697"/>
              <a:gd name="connsiteY14" fmla="*/ 284413 h 290366"/>
              <a:gd name="connsiteX15" fmla="*/ 570899 w 758697"/>
              <a:gd name="connsiteY15" fmla="*/ 274938 h 290366"/>
              <a:gd name="connsiteX16" fmla="*/ 619164 w 758697"/>
              <a:gd name="connsiteY16" fmla="*/ 265983 h 290366"/>
              <a:gd name="connsiteX17" fmla="*/ 637228 w 758697"/>
              <a:gd name="connsiteY17" fmla="*/ 246511 h 290366"/>
              <a:gd name="connsiteX18" fmla="*/ 665655 w 758697"/>
              <a:gd name="connsiteY18" fmla="*/ 227560 h 290366"/>
              <a:gd name="connsiteX19" fmla="*/ 667966 w 758697"/>
              <a:gd name="connsiteY19" fmla="*/ 215455 h 290366"/>
              <a:gd name="connsiteX20" fmla="*/ 678212 w 758697"/>
              <a:gd name="connsiteY20" fmla="*/ 177825 h 290366"/>
              <a:gd name="connsiteX21" fmla="*/ 714778 w 758697"/>
              <a:gd name="connsiteY21" fmla="*/ 85425 h 290366"/>
              <a:gd name="connsiteX22" fmla="*/ 748058 w 758697"/>
              <a:gd name="connsiteY22" fmla="*/ 21028 h 290366"/>
              <a:gd name="connsiteX23" fmla="*/ 758697 w 758697"/>
              <a:gd name="connsiteY23" fmla="*/ 4186 h 290366"/>
              <a:gd name="connsiteX24" fmla="*/ 712162 w 758697"/>
              <a:gd name="connsiteY24" fmla="*/ 2760 h 290366"/>
              <a:gd name="connsiteX25" fmla="*/ 667472 w 758697"/>
              <a:gd name="connsiteY25" fmla="*/ 9854 h 290366"/>
              <a:gd name="connsiteX26" fmla="*/ 578325 w 758697"/>
              <a:gd name="connsiteY26" fmla="*/ 17222 h 290366"/>
              <a:gd name="connsiteX27" fmla="*/ 537618 w 758697"/>
              <a:gd name="connsiteY27" fmla="*/ 20658 h 290366"/>
              <a:gd name="connsiteX28" fmla="*/ 523404 w 758697"/>
              <a:gd name="connsiteY28" fmla="*/ 17508 h 290366"/>
              <a:gd name="connsiteX29" fmla="*/ 514045 w 758697"/>
              <a:gd name="connsiteY29" fmla="*/ 14358 h 290366"/>
              <a:gd name="connsiteX30" fmla="*/ 499831 w 758697"/>
              <a:gd name="connsiteY30" fmla="*/ 19095 h 290366"/>
              <a:gd name="connsiteX31" fmla="*/ 1357 w 758697"/>
              <a:gd name="connsiteY31" fmla="*/ 4361 h 290366"/>
              <a:gd name="connsiteX0" fmla="*/ 14062 w 743992"/>
              <a:gd name="connsiteY0" fmla="*/ 28581 h 290366"/>
              <a:gd name="connsiteX1" fmla="*/ 385 w 743992"/>
              <a:gd name="connsiteY1" fmla="*/ 48296 h 290366"/>
              <a:gd name="connsiteX2" fmla="*/ 29410 w 743992"/>
              <a:gd name="connsiteY2" fmla="*/ 98323 h 290366"/>
              <a:gd name="connsiteX3" fmla="*/ 46820 w 743992"/>
              <a:gd name="connsiteY3" fmla="*/ 129380 h 290366"/>
              <a:gd name="connsiteX4" fmla="*/ 57850 w 743992"/>
              <a:gd name="connsiteY4" fmla="*/ 149822 h 290366"/>
              <a:gd name="connsiteX5" fmla="*/ 58911 w 743992"/>
              <a:gd name="connsiteY5" fmla="*/ 178249 h 290366"/>
              <a:gd name="connsiteX6" fmla="*/ 77673 w 743992"/>
              <a:gd name="connsiteY6" fmla="*/ 213346 h 290366"/>
              <a:gd name="connsiteX7" fmla="*/ 82511 w 743992"/>
              <a:gd name="connsiteY7" fmla="*/ 229664 h 290366"/>
              <a:gd name="connsiteX8" fmla="*/ 100680 w 743992"/>
              <a:gd name="connsiteY8" fmla="*/ 242644 h 290366"/>
              <a:gd name="connsiteX9" fmla="*/ 112087 w 743992"/>
              <a:gd name="connsiteY9" fmla="*/ 252993 h 290366"/>
              <a:gd name="connsiteX10" fmla="*/ 145994 w 743992"/>
              <a:gd name="connsiteY10" fmla="*/ 277105 h 290366"/>
              <a:gd name="connsiteX11" fmla="*/ 222120 w 743992"/>
              <a:gd name="connsiteY11" fmla="*/ 283347 h 290366"/>
              <a:gd name="connsiteX12" fmla="*/ 275892 w 743992"/>
              <a:gd name="connsiteY12" fmla="*/ 284140 h 290366"/>
              <a:gd name="connsiteX13" fmla="*/ 342991 w 743992"/>
              <a:gd name="connsiteY13" fmla="*/ 289151 h 290366"/>
              <a:gd name="connsiteX14" fmla="*/ 494602 w 743992"/>
              <a:gd name="connsiteY14" fmla="*/ 284413 h 290366"/>
              <a:gd name="connsiteX15" fmla="*/ 556194 w 743992"/>
              <a:gd name="connsiteY15" fmla="*/ 274938 h 290366"/>
              <a:gd name="connsiteX16" fmla="*/ 604459 w 743992"/>
              <a:gd name="connsiteY16" fmla="*/ 265983 h 290366"/>
              <a:gd name="connsiteX17" fmla="*/ 622523 w 743992"/>
              <a:gd name="connsiteY17" fmla="*/ 246511 h 290366"/>
              <a:gd name="connsiteX18" fmla="*/ 650950 w 743992"/>
              <a:gd name="connsiteY18" fmla="*/ 227560 h 290366"/>
              <a:gd name="connsiteX19" fmla="*/ 653261 w 743992"/>
              <a:gd name="connsiteY19" fmla="*/ 215455 h 290366"/>
              <a:gd name="connsiteX20" fmla="*/ 663507 w 743992"/>
              <a:gd name="connsiteY20" fmla="*/ 177825 h 290366"/>
              <a:gd name="connsiteX21" fmla="*/ 700073 w 743992"/>
              <a:gd name="connsiteY21" fmla="*/ 85425 h 290366"/>
              <a:gd name="connsiteX22" fmla="*/ 733353 w 743992"/>
              <a:gd name="connsiteY22" fmla="*/ 21028 h 290366"/>
              <a:gd name="connsiteX23" fmla="*/ 743992 w 743992"/>
              <a:gd name="connsiteY23" fmla="*/ 4186 h 290366"/>
              <a:gd name="connsiteX24" fmla="*/ 697457 w 743992"/>
              <a:gd name="connsiteY24" fmla="*/ 2760 h 290366"/>
              <a:gd name="connsiteX25" fmla="*/ 652767 w 743992"/>
              <a:gd name="connsiteY25" fmla="*/ 9854 h 290366"/>
              <a:gd name="connsiteX26" fmla="*/ 563620 w 743992"/>
              <a:gd name="connsiteY26" fmla="*/ 17222 h 290366"/>
              <a:gd name="connsiteX27" fmla="*/ 522913 w 743992"/>
              <a:gd name="connsiteY27" fmla="*/ 20658 h 290366"/>
              <a:gd name="connsiteX28" fmla="*/ 508699 w 743992"/>
              <a:gd name="connsiteY28" fmla="*/ 17508 h 290366"/>
              <a:gd name="connsiteX29" fmla="*/ 499340 w 743992"/>
              <a:gd name="connsiteY29" fmla="*/ 14358 h 290366"/>
              <a:gd name="connsiteX30" fmla="*/ 485126 w 743992"/>
              <a:gd name="connsiteY30" fmla="*/ 19095 h 290366"/>
              <a:gd name="connsiteX31" fmla="*/ 14062 w 743992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36830 w 757909"/>
              <a:gd name="connsiteY27" fmla="*/ 20658 h 290366"/>
              <a:gd name="connsiteX28" fmla="*/ 522616 w 757909"/>
              <a:gd name="connsiteY28" fmla="*/ 17508 h 290366"/>
              <a:gd name="connsiteX29" fmla="*/ 513257 w 757909"/>
              <a:gd name="connsiteY29" fmla="*/ 14358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55103 w 757909"/>
              <a:gd name="connsiteY27" fmla="*/ 29741 h 290366"/>
              <a:gd name="connsiteX28" fmla="*/ 522616 w 757909"/>
              <a:gd name="connsiteY28" fmla="*/ 17508 h 290366"/>
              <a:gd name="connsiteX29" fmla="*/ 513257 w 757909"/>
              <a:gd name="connsiteY29" fmla="*/ 14358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55103 w 757909"/>
              <a:gd name="connsiteY27" fmla="*/ 29741 h 290366"/>
              <a:gd name="connsiteX28" fmla="*/ 522616 w 757909"/>
              <a:gd name="connsiteY28" fmla="*/ 17508 h 290366"/>
              <a:gd name="connsiteX29" fmla="*/ 476709 w 757909"/>
              <a:gd name="connsiteY29" fmla="*/ 35551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9389 h 291174"/>
              <a:gd name="connsiteX1" fmla="*/ 14302 w 757909"/>
              <a:gd name="connsiteY1" fmla="*/ 49104 h 291174"/>
              <a:gd name="connsiteX2" fmla="*/ 43327 w 757909"/>
              <a:gd name="connsiteY2" fmla="*/ 99131 h 291174"/>
              <a:gd name="connsiteX3" fmla="*/ 60737 w 757909"/>
              <a:gd name="connsiteY3" fmla="*/ 130188 h 291174"/>
              <a:gd name="connsiteX4" fmla="*/ 71767 w 757909"/>
              <a:gd name="connsiteY4" fmla="*/ 150630 h 291174"/>
              <a:gd name="connsiteX5" fmla="*/ 72828 w 757909"/>
              <a:gd name="connsiteY5" fmla="*/ 179057 h 291174"/>
              <a:gd name="connsiteX6" fmla="*/ 91590 w 757909"/>
              <a:gd name="connsiteY6" fmla="*/ 214154 h 291174"/>
              <a:gd name="connsiteX7" fmla="*/ 96428 w 757909"/>
              <a:gd name="connsiteY7" fmla="*/ 230472 h 291174"/>
              <a:gd name="connsiteX8" fmla="*/ 114597 w 757909"/>
              <a:gd name="connsiteY8" fmla="*/ 243452 h 291174"/>
              <a:gd name="connsiteX9" fmla="*/ 126004 w 757909"/>
              <a:gd name="connsiteY9" fmla="*/ 253801 h 291174"/>
              <a:gd name="connsiteX10" fmla="*/ 159911 w 757909"/>
              <a:gd name="connsiteY10" fmla="*/ 277913 h 291174"/>
              <a:gd name="connsiteX11" fmla="*/ 236037 w 757909"/>
              <a:gd name="connsiteY11" fmla="*/ 284155 h 291174"/>
              <a:gd name="connsiteX12" fmla="*/ 289809 w 757909"/>
              <a:gd name="connsiteY12" fmla="*/ 284948 h 291174"/>
              <a:gd name="connsiteX13" fmla="*/ 356908 w 757909"/>
              <a:gd name="connsiteY13" fmla="*/ 289959 h 291174"/>
              <a:gd name="connsiteX14" fmla="*/ 508519 w 757909"/>
              <a:gd name="connsiteY14" fmla="*/ 285221 h 291174"/>
              <a:gd name="connsiteX15" fmla="*/ 570111 w 757909"/>
              <a:gd name="connsiteY15" fmla="*/ 275746 h 291174"/>
              <a:gd name="connsiteX16" fmla="*/ 618376 w 757909"/>
              <a:gd name="connsiteY16" fmla="*/ 266791 h 291174"/>
              <a:gd name="connsiteX17" fmla="*/ 636440 w 757909"/>
              <a:gd name="connsiteY17" fmla="*/ 247319 h 291174"/>
              <a:gd name="connsiteX18" fmla="*/ 664867 w 757909"/>
              <a:gd name="connsiteY18" fmla="*/ 228368 h 291174"/>
              <a:gd name="connsiteX19" fmla="*/ 667178 w 757909"/>
              <a:gd name="connsiteY19" fmla="*/ 216263 h 291174"/>
              <a:gd name="connsiteX20" fmla="*/ 677424 w 757909"/>
              <a:gd name="connsiteY20" fmla="*/ 178633 h 291174"/>
              <a:gd name="connsiteX21" fmla="*/ 713990 w 757909"/>
              <a:gd name="connsiteY21" fmla="*/ 86233 h 291174"/>
              <a:gd name="connsiteX22" fmla="*/ 747270 w 757909"/>
              <a:gd name="connsiteY22" fmla="*/ 21836 h 291174"/>
              <a:gd name="connsiteX23" fmla="*/ 757909 w 757909"/>
              <a:gd name="connsiteY23" fmla="*/ 4994 h 291174"/>
              <a:gd name="connsiteX24" fmla="*/ 711374 w 757909"/>
              <a:gd name="connsiteY24" fmla="*/ 3568 h 291174"/>
              <a:gd name="connsiteX25" fmla="*/ 657547 w 757909"/>
              <a:gd name="connsiteY25" fmla="*/ 25800 h 291174"/>
              <a:gd name="connsiteX26" fmla="*/ 577537 w 757909"/>
              <a:gd name="connsiteY26" fmla="*/ 18030 h 291174"/>
              <a:gd name="connsiteX27" fmla="*/ 555103 w 757909"/>
              <a:gd name="connsiteY27" fmla="*/ 30549 h 291174"/>
              <a:gd name="connsiteX28" fmla="*/ 522616 w 757909"/>
              <a:gd name="connsiteY28" fmla="*/ 18316 h 291174"/>
              <a:gd name="connsiteX29" fmla="*/ 476709 w 757909"/>
              <a:gd name="connsiteY29" fmla="*/ 36359 h 291174"/>
              <a:gd name="connsiteX30" fmla="*/ 325445 w 757909"/>
              <a:gd name="connsiteY30" fmla="*/ 28986 h 291174"/>
              <a:gd name="connsiteX31" fmla="*/ 27979 w 757909"/>
              <a:gd name="connsiteY31" fmla="*/ 29389 h 291174"/>
              <a:gd name="connsiteX0" fmla="*/ 27979 w 757909"/>
              <a:gd name="connsiteY0" fmla="*/ 30518 h 292303"/>
              <a:gd name="connsiteX1" fmla="*/ 14302 w 757909"/>
              <a:gd name="connsiteY1" fmla="*/ 50233 h 292303"/>
              <a:gd name="connsiteX2" fmla="*/ 43327 w 757909"/>
              <a:gd name="connsiteY2" fmla="*/ 100260 h 292303"/>
              <a:gd name="connsiteX3" fmla="*/ 60737 w 757909"/>
              <a:gd name="connsiteY3" fmla="*/ 131317 h 292303"/>
              <a:gd name="connsiteX4" fmla="*/ 71767 w 757909"/>
              <a:gd name="connsiteY4" fmla="*/ 151759 h 292303"/>
              <a:gd name="connsiteX5" fmla="*/ 72828 w 757909"/>
              <a:gd name="connsiteY5" fmla="*/ 180186 h 292303"/>
              <a:gd name="connsiteX6" fmla="*/ 91590 w 757909"/>
              <a:gd name="connsiteY6" fmla="*/ 215283 h 292303"/>
              <a:gd name="connsiteX7" fmla="*/ 96428 w 757909"/>
              <a:gd name="connsiteY7" fmla="*/ 231601 h 292303"/>
              <a:gd name="connsiteX8" fmla="*/ 114597 w 757909"/>
              <a:gd name="connsiteY8" fmla="*/ 244581 h 292303"/>
              <a:gd name="connsiteX9" fmla="*/ 126004 w 757909"/>
              <a:gd name="connsiteY9" fmla="*/ 254930 h 292303"/>
              <a:gd name="connsiteX10" fmla="*/ 159911 w 757909"/>
              <a:gd name="connsiteY10" fmla="*/ 279042 h 292303"/>
              <a:gd name="connsiteX11" fmla="*/ 236037 w 757909"/>
              <a:gd name="connsiteY11" fmla="*/ 285284 h 292303"/>
              <a:gd name="connsiteX12" fmla="*/ 289809 w 757909"/>
              <a:gd name="connsiteY12" fmla="*/ 286077 h 292303"/>
              <a:gd name="connsiteX13" fmla="*/ 356908 w 757909"/>
              <a:gd name="connsiteY13" fmla="*/ 291088 h 292303"/>
              <a:gd name="connsiteX14" fmla="*/ 508519 w 757909"/>
              <a:gd name="connsiteY14" fmla="*/ 286350 h 292303"/>
              <a:gd name="connsiteX15" fmla="*/ 570111 w 757909"/>
              <a:gd name="connsiteY15" fmla="*/ 276875 h 292303"/>
              <a:gd name="connsiteX16" fmla="*/ 618376 w 757909"/>
              <a:gd name="connsiteY16" fmla="*/ 267920 h 292303"/>
              <a:gd name="connsiteX17" fmla="*/ 636440 w 757909"/>
              <a:gd name="connsiteY17" fmla="*/ 248448 h 292303"/>
              <a:gd name="connsiteX18" fmla="*/ 664867 w 757909"/>
              <a:gd name="connsiteY18" fmla="*/ 229497 h 292303"/>
              <a:gd name="connsiteX19" fmla="*/ 667178 w 757909"/>
              <a:gd name="connsiteY19" fmla="*/ 217392 h 292303"/>
              <a:gd name="connsiteX20" fmla="*/ 677424 w 757909"/>
              <a:gd name="connsiteY20" fmla="*/ 179762 h 292303"/>
              <a:gd name="connsiteX21" fmla="*/ 713990 w 757909"/>
              <a:gd name="connsiteY21" fmla="*/ 87362 h 292303"/>
              <a:gd name="connsiteX22" fmla="*/ 747270 w 757909"/>
              <a:gd name="connsiteY22" fmla="*/ 22965 h 292303"/>
              <a:gd name="connsiteX23" fmla="*/ 757909 w 757909"/>
              <a:gd name="connsiteY23" fmla="*/ 6123 h 292303"/>
              <a:gd name="connsiteX24" fmla="*/ 711374 w 757909"/>
              <a:gd name="connsiteY24" fmla="*/ 4697 h 292303"/>
              <a:gd name="connsiteX25" fmla="*/ 657547 w 757909"/>
              <a:gd name="connsiteY25" fmla="*/ 45095 h 292303"/>
              <a:gd name="connsiteX26" fmla="*/ 577537 w 757909"/>
              <a:gd name="connsiteY26" fmla="*/ 19159 h 292303"/>
              <a:gd name="connsiteX27" fmla="*/ 555103 w 757909"/>
              <a:gd name="connsiteY27" fmla="*/ 31678 h 292303"/>
              <a:gd name="connsiteX28" fmla="*/ 522616 w 757909"/>
              <a:gd name="connsiteY28" fmla="*/ 19445 h 292303"/>
              <a:gd name="connsiteX29" fmla="*/ 476709 w 757909"/>
              <a:gd name="connsiteY29" fmla="*/ 37488 h 292303"/>
              <a:gd name="connsiteX30" fmla="*/ 325445 w 757909"/>
              <a:gd name="connsiteY30" fmla="*/ 30115 h 292303"/>
              <a:gd name="connsiteX31" fmla="*/ 27979 w 757909"/>
              <a:gd name="connsiteY31" fmla="*/ 30518 h 292303"/>
              <a:gd name="connsiteX0" fmla="*/ 27979 w 757909"/>
              <a:gd name="connsiteY0" fmla="*/ 26351 h 288136"/>
              <a:gd name="connsiteX1" fmla="*/ 14302 w 757909"/>
              <a:gd name="connsiteY1" fmla="*/ 46066 h 288136"/>
              <a:gd name="connsiteX2" fmla="*/ 43327 w 757909"/>
              <a:gd name="connsiteY2" fmla="*/ 96093 h 288136"/>
              <a:gd name="connsiteX3" fmla="*/ 60737 w 757909"/>
              <a:gd name="connsiteY3" fmla="*/ 127150 h 288136"/>
              <a:gd name="connsiteX4" fmla="*/ 71767 w 757909"/>
              <a:gd name="connsiteY4" fmla="*/ 147592 h 288136"/>
              <a:gd name="connsiteX5" fmla="*/ 72828 w 757909"/>
              <a:gd name="connsiteY5" fmla="*/ 176019 h 288136"/>
              <a:gd name="connsiteX6" fmla="*/ 91590 w 757909"/>
              <a:gd name="connsiteY6" fmla="*/ 211116 h 288136"/>
              <a:gd name="connsiteX7" fmla="*/ 96428 w 757909"/>
              <a:gd name="connsiteY7" fmla="*/ 227434 h 288136"/>
              <a:gd name="connsiteX8" fmla="*/ 114597 w 757909"/>
              <a:gd name="connsiteY8" fmla="*/ 240414 h 288136"/>
              <a:gd name="connsiteX9" fmla="*/ 126004 w 757909"/>
              <a:gd name="connsiteY9" fmla="*/ 250763 h 288136"/>
              <a:gd name="connsiteX10" fmla="*/ 159911 w 757909"/>
              <a:gd name="connsiteY10" fmla="*/ 274875 h 288136"/>
              <a:gd name="connsiteX11" fmla="*/ 236037 w 757909"/>
              <a:gd name="connsiteY11" fmla="*/ 281117 h 288136"/>
              <a:gd name="connsiteX12" fmla="*/ 289809 w 757909"/>
              <a:gd name="connsiteY12" fmla="*/ 281910 h 288136"/>
              <a:gd name="connsiteX13" fmla="*/ 356908 w 757909"/>
              <a:gd name="connsiteY13" fmla="*/ 286921 h 288136"/>
              <a:gd name="connsiteX14" fmla="*/ 508519 w 757909"/>
              <a:gd name="connsiteY14" fmla="*/ 282183 h 288136"/>
              <a:gd name="connsiteX15" fmla="*/ 570111 w 757909"/>
              <a:gd name="connsiteY15" fmla="*/ 272708 h 288136"/>
              <a:gd name="connsiteX16" fmla="*/ 618376 w 757909"/>
              <a:gd name="connsiteY16" fmla="*/ 263753 h 288136"/>
              <a:gd name="connsiteX17" fmla="*/ 636440 w 757909"/>
              <a:gd name="connsiteY17" fmla="*/ 244281 h 288136"/>
              <a:gd name="connsiteX18" fmla="*/ 664867 w 757909"/>
              <a:gd name="connsiteY18" fmla="*/ 225330 h 288136"/>
              <a:gd name="connsiteX19" fmla="*/ 667178 w 757909"/>
              <a:gd name="connsiteY19" fmla="*/ 213225 h 288136"/>
              <a:gd name="connsiteX20" fmla="*/ 677424 w 757909"/>
              <a:gd name="connsiteY20" fmla="*/ 175595 h 288136"/>
              <a:gd name="connsiteX21" fmla="*/ 713990 w 757909"/>
              <a:gd name="connsiteY21" fmla="*/ 83195 h 288136"/>
              <a:gd name="connsiteX22" fmla="*/ 747270 w 757909"/>
              <a:gd name="connsiteY22" fmla="*/ 18798 h 288136"/>
              <a:gd name="connsiteX23" fmla="*/ 757909 w 757909"/>
              <a:gd name="connsiteY23" fmla="*/ 1956 h 288136"/>
              <a:gd name="connsiteX24" fmla="*/ 674827 w 757909"/>
              <a:gd name="connsiteY24" fmla="*/ 18695 h 288136"/>
              <a:gd name="connsiteX25" fmla="*/ 657547 w 757909"/>
              <a:gd name="connsiteY25" fmla="*/ 40928 h 288136"/>
              <a:gd name="connsiteX26" fmla="*/ 577537 w 757909"/>
              <a:gd name="connsiteY26" fmla="*/ 14992 h 288136"/>
              <a:gd name="connsiteX27" fmla="*/ 555103 w 757909"/>
              <a:gd name="connsiteY27" fmla="*/ 27511 h 288136"/>
              <a:gd name="connsiteX28" fmla="*/ 522616 w 757909"/>
              <a:gd name="connsiteY28" fmla="*/ 15278 h 288136"/>
              <a:gd name="connsiteX29" fmla="*/ 476709 w 757909"/>
              <a:gd name="connsiteY29" fmla="*/ 33321 h 288136"/>
              <a:gd name="connsiteX30" fmla="*/ 325445 w 757909"/>
              <a:gd name="connsiteY30" fmla="*/ 25948 h 288136"/>
              <a:gd name="connsiteX31" fmla="*/ 27979 w 757909"/>
              <a:gd name="connsiteY31" fmla="*/ 26351 h 288136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7537 w 757909"/>
              <a:gd name="connsiteY26" fmla="*/ 14786 h 287930"/>
              <a:gd name="connsiteX27" fmla="*/ 555103 w 757909"/>
              <a:gd name="connsiteY27" fmla="*/ 27305 h 287930"/>
              <a:gd name="connsiteX28" fmla="*/ 522616 w 757909"/>
              <a:gd name="connsiteY28" fmla="*/ 15072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4074 w 757909"/>
              <a:gd name="connsiteY26" fmla="*/ 21670 h 287930"/>
              <a:gd name="connsiteX27" fmla="*/ 555103 w 757909"/>
              <a:gd name="connsiteY27" fmla="*/ 27305 h 287930"/>
              <a:gd name="connsiteX28" fmla="*/ 522616 w 757909"/>
              <a:gd name="connsiteY28" fmla="*/ 15072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4074 w 757909"/>
              <a:gd name="connsiteY26" fmla="*/ 21670 h 287930"/>
              <a:gd name="connsiteX27" fmla="*/ 555103 w 757909"/>
              <a:gd name="connsiteY27" fmla="*/ 27305 h 287930"/>
              <a:gd name="connsiteX28" fmla="*/ 522616 w 757909"/>
              <a:gd name="connsiteY28" fmla="*/ 21956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0984"/>
              <a:gd name="connsiteY0" fmla="*/ 17666 h 279451"/>
              <a:gd name="connsiteX1" fmla="*/ 14302 w 750984"/>
              <a:gd name="connsiteY1" fmla="*/ 37381 h 279451"/>
              <a:gd name="connsiteX2" fmla="*/ 43327 w 750984"/>
              <a:gd name="connsiteY2" fmla="*/ 87408 h 279451"/>
              <a:gd name="connsiteX3" fmla="*/ 60737 w 750984"/>
              <a:gd name="connsiteY3" fmla="*/ 118465 h 279451"/>
              <a:gd name="connsiteX4" fmla="*/ 71767 w 750984"/>
              <a:gd name="connsiteY4" fmla="*/ 138907 h 279451"/>
              <a:gd name="connsiteX5" fmla="*/ 72828 w 750984"/>
              <a:gd name="connsiteY5" fmla="*/ 167334 h 279451"/>
              <a:gd name="connsiteX6" fmla="*/ 91590 w 750984"/>
              <a:gd name="connsiteY6" fmla="*/ 202431 h 279451"/>
              <a:gd name="connsiteX7" fmla="*/ 96428 w 750984"/>
              <a:gd name="connsiteY7" fmla="*/ 218749 h 279451"/>
              <a:gd name="connsiteX8" fmla="*/ 114597 w 750984"/>
              <a:gd name="connsiteY8" fmla="*/ 231729 h 279451"/>
              <a:gd name="connsiteX9" fmla="*/ 126004 w 750984"/>
              <a:gd name="connsiteY9" fmla="*/ 242078 h 279451"/>
              <a:gd name="connsiteX10" fmla="*/ 159911 w 750984"/>
              <a:gd name="connsiteY10" fmla="*/ 266190 h 279451"/>
              <a:gd name="connsiteX11" fmla="*/ 236037 w 750984"/>
              <a:gd name="connsiteY11" fmla="*/ 272432 h 279451"/>
              <a:gd name="connsiteX12" fmla="*/ 289809 w 750984"/>
              <a:gd name="connsiteY12" fmla="*/ 273225 h 279451"/>
              <a:gd name="connsiteX13" fmla="*/ 356908 w 750984"/>
              <a:gd name="connsiteY13" fmla="*/ 278236 h 279451"/>
              <a:gd name="connsiteX14" fmla="*/ 508519 w 750984"/>
              <a:gd name="connsiteY14" fmla="*/ 273498 h 279451"/>
              <a:gd name="connsiteX15" fmla="*/ 570111 w 750984"/>
              <a:gd name="connsiteY15" fmla="*/ 264023 h 279451"/>
              <a:gd name="connsiteX16" fmla="*/ 618376 w 750984"/>
              <a:gd name="connsiteY16" fmla="*/ 255068 h 279451"/>
              <a:gd name="connsiteX17" fmla="*/ 636440 w 750984"/>
              <a:gd name="connsiteY17" fmla="*/ 235596 h 279451"/>
              <a:gd name="connsiteX18" fmla="*/ 664867 w 750984"/>
              <a:gd name="connsiteY18" fmla="*/ 216645 h 279451"/>
              <a:gd name="connsiteX19" fmla="*/ 667178 w 750984"/>
              <a:gd name="connsiteY19" fmla="*/ 204540 h 279451"/>
              <a:gd name="connsiteX20" fmla="*/ 677424 w 750984"/>
              <a:gd name="connsiteY20" fmla="*/ 166910 h 279451"/>
              <a:gd name="connsiteX21" fmla="*/ 713990 w 750984"/>
              <a:gd name="connsiteY21" fmla="*/ 74510 h 279451"/>
              <a:gd name="connsiteX22" fmla="*/ 747270 w 750984"/>
              <a:gd name="connsiteY22" fmla="*/ 10113 h 279451"/>
              <a:gd name="connsiteX23" fmla="*/ 750984 w 750984"/>
              <a:gd name="connsiteY23" fmla="*/ 2450 h 279451"/>
              <a:gd name="connsiteX24" fmla="*/ 674827 w 750984"/>
              <a:gd name="connsiteY24" fmla="*/ 10010 h 279451"/>
              <a:gd name="connsiteX25" fmla="*/ 636771 w 750984"/>
              <a:gd name="connsiteY25" fmla="*/ 13885 h 279451"/>
              <a:gd name="connsiteX26" fmla="*/ 574074 w 750984"/>
              <a:gd name="connsiteY26" fmla="*/ 13191 h 279451"/>
              <a:gd name="connsiteX27" fmla="*/ 555103 w 750984"/>
              <a:gd name="connsiteY27" fmla="*/ 18826 h 279451"/>
              <a:gd name="connsiteX28" fmla="*/ 522616 w 750984"/>
              <a:gd name="connsiteY28" fmla="*/ 13477 h 279451"/>
              <a:gd name="connsiteX29" fmla="*/ 476709 w 750984"/>
              <a:gd name="connsiteY29" fmla="*/ 24636 h 279451"/>
              <a:gd name="connsiteX30" fmla="*/ 325445 w 750984"/>
              <a:gd name="connsiteY30" fmla="*/ 17263 h 279451"/>
              <a:gd name="connsiteX31" fmla="*/ 27979 w 750984"/>
              <a:gd name="connsiteY31" fmla="*/ 17666 h 279451"/>
              <a:gd name="connsiteX0" fmla="*/ 27979 w 750984"/>
              <a:gd name="connsiteY0" fmla="*/ 17666 h 279451"/>
              <a:gd name="connsiteX1" fmla="*/ 14302 w 750984"/>
              <a:gd name="connsiteY1" fmla="*/ 37381 h 279451"/>
              <a:gd name="connsiteX2" fmla="*/ 43327 w 750984"/>
              <a:gd name="connsiteY2" fmla="*/ 87408 h 279451"/>
              <a:gd name="connsiteX3" fmla="*/ 60737 w 750984"/>
              <a:gd name="connsiteY3" fmla="*/ 118465 h 279451"/>
              <a:gd name="connsiteX4" fmla="*/ 71767 w 750984"/>
              <a:gd name="connsiteY4" fmla="*/ 138907 h 279451"/>
              <a:gd name="connsiteX5" fmla="*/ 72828 w 750984"/>
              <a:gd name="connsiteY5" fmla="*/ 167334 h 279451"/>
              <a:gd name="connsiteX6" fmla="*/ 91590 w 750984"/>
              <a:gd name="connsiteY6" fmla="*/ 202431 h 279451"/>
              <a:gd name="connsiteX7" fmla="*/ 96428 w 750984"/>
              <a:gd name="connsiteY7" fmla="*/ 218749 h 279451"/>
              <a:gd name="connsiteX8" fmla="*/ 114597 w 750984"/>
              <a:gd name="connsiteY8" fmla="*/ 231729 h 279451"/>
              <a:gd name="connsiteX9" fmla="*/ 126004 w 750984"/>
              <a:gd name="connsiteY9" fmla="*/ 242078 h 279451"/>
              <a:gd name="connsiteX10" fmla="*/ 159911 w 750984"/>
              <a:gd name="connsiteY10" fmla="*/ 266190 h 279451"/>
              <a:gd name="connsiteX11" fmla="*/ 236037 w 750984"/>
              <a:gd name="connsiteY11" fmla="*/ 272432 h 279451"/>
              <a:gd name="connsiteX12" fmla="*/ 289809 w 750984"/>
              <a:gd name="connsiteY12" fmla="*/ 273225 h 279451"/>
              <a:gd name="connsiteX13" fmla="*/ 356908 w 750984"/>
              <a:gd name="connsiteY13" fmla="*/ 278236 h 279451"/>
              <a:gd name="connsiteX14" fmla="*/ 508519 w 750984"/>
              <a:gd name="connsiteY14" fmla="*/ 273498 h 279451"/>
              <a:gd name="connsiteX15" fmla="*/ 570111 w 750984"/>
              <a:gd name="connsiteY15" fmla="*/ 264023 h 279451"/>
              <a:gd name="connsiteX16" fmla="*/ 618376 w 750984"/>
              <a:gd name="connsiteY16" fmla="*/ 255068 h 279451"/>
              <a:gd name="connsiteX17" fmla="*/ 636440 w 750984"/>
              <a:gd name="connsiteY17" fmla="*/ 235596 h 279451"/>
              <a:gd name="connsiteX18" fmla="*/ 664867 w 750984"/>
              <a:gd name="connsiteY18" fmla="*/ 216645 h 279451"/>
              <a:gd name="connsiteX19" fmla="*/ 667178 w 750984"/>
              <a:gd name="connsiteY19" fmla="*/ 204540 h 279451"/>
              <a:gd name="connsiteX20" fmla="*/ 677424 w 750984"/>
              <a:gd name="connsiteY20" fmla="*/ 166910 h 279451"/>
              <a:gd name="connsiteX21" fmla="*/ 713990 w 750984"/>
              <a:gd name="connsiteY21" fmla="*/ 74510 h 279451"/>
              <a:gd name="connsiteX22" fmla="*/ 747270 w 750984"/>
              <a:gd name="connsiteY22" fmla="*/ 10113 h 279451"/>
              <a:gd name="connsiteX23" fmla="*/ 750984 w 750984"/>
              <a:gd name="connsiteY23" fmla="*/ 2450 h 279451"/>
              <a:gd name="connsiteX24" fmla="*/ 674827 w 750984"/>
              <a:gd name="connsiteY24" fmla="*/ 10010 h 279451"/>
              <a:gd name="connsiteX25" fmla="*/ 636771 w 750984"/>
              <a:gd name="connsiteY25" fmla="*/ 13885 h 279451"/>
              <a:gd name="connsiteX26" fmla="*/ 574074 w 750984"/>
              <a:gd name="connsiteY26" fmla="*/ 13191 h 279451"/>
              <a:gd name="connsiteX27" fmla="*/ 555103 w 750984"/>
              <a:gd name="connsiteY27" fmla="*/ 18826 h 279451"/>
              <a:gd name="connsiteX28" fmla="*/ 522616 w 750984"/>
              <a:gd name="connsiteY28" fmla="*/ 13477 h 279451"/>
              <a:gd name="connsiteX29" fmla="*/ 421307 w 750984"/>
              <a:gd name="connsiteY29" fmla="*/ 20047 h 279451"/>
              <a:gd name="connsiteX30" fmla="*/ 325445 w 750984"/>
              <a:gd name="connsiteY30" fmla="*/ 17263 h 279451"/>
              <a:gd name="connsiteX31" fmla="*/ 27979 w 750984"/>
              <a:gd name="connsiteY31" fmla="*/ 17666 h 279451"/>
              <a:gd name="connsiteX0" fmla="*/ 19457 w 742462"/>
              <a:gd name="connsiteY0" fmla="*/ 17666 h 279451"/>
              <a:gd name="connsiteX1" fmla="*/ 5780 w 742462"/>
              <a:gd name="connsiteY1" fmla="*/ 37381 h 279451"/>
              <a:gd name="connsiteX2" fmla="*/ 34805 w 742462"/>
              <a:gd name="connsiteY2" fmla="*/ 87408 h 279451"/>
              <a:gd name="connsiteX3" fmla="*/ 52215 w 742462"/>
              <a:gd name="connsiteY3" fmla="*/ 118465 h 279451"/>
              <a:gd name="connsiteX4" fmla="*/ 63245 w 742462"/>
              <a:gd name="connsiteY4" fmla="*/ 138907 h 279451"/>
              <a:gd name="connsiteX5" fmla="*/ 64306 w 742462"/>
              <a:gd name="connsiteY5" fmla="*/ 167334 h 279451"/>
              <a:gd name="connsiteX6" fmla="*/ 83068 w 742462"/>
              <a:gd name="connsiteY6" fmla="*/ 202431 h 279451"/>
              <a:gd name="connsiteX7" fmla="*/ 87906 w 742462"/>
              <a:gd name="connsiteY7" fmla="*/ 218749 h 279451"/>
              <a:gd name="connsiteX8" fmla="*/ 106075 w 742462"/>
              <a:gd name="connsiteY8" fmla="*/ 231729 h 279451"/>
              <a:gd name="connsiteX9" fmla="*/ 117482 w 742462"/>
              <a:gd name="connsiteY9" fmla="*/ 242078 h 279451"/>
              <a:gd name="connsiteX10" fmla="*/ 151389 w 742462"/>
              <a:gd name="connsiteY10" fmla="*/ 266190 h 279451"/>
              <a:gd name="connsiteX11" fmla="*/ 227515 w 742462"/>
              <a:gd name="connsiteY11" fmla="*/ 272432 h 279451"/>
              <a:gd name="connsiteX12" fmla="*/ 281287 w 742462"/>
              <a:gd name="connsiteY12" fmla="*/ 273225 h 279451"/>
              <a:gd name="connsiteX13" fmla="*/ 348386 w 742462"/>
              <a:gd name="connsiteY13" fmla="*/ 278236 h 279451"/>
              <a:gd name="connsiteX14" fmla="*/ 499997 w 742462"/>
              <a:gd name="connsiteY14" fmla="*/ 273498 h 279451"/>
              <a:gd name="connsiteX15" fmla="*/ 561589 w 742462"/>
              <a:gd name="connsiteY15" fmla="*/ 264023 h 279451"/>
              <a:gd name="connsiteX16" fmla="*/ 609854 w 742462"/>
              <a:gd name="connsiteY16" fmla="*/ 255068 h 279451"/>
              <a:gd name="connsiteX17" fmla="*/ 627918 w 742462"/>
              <a:gd name="connsiteY17" fmla="*/ 235596 h 279451"/>
              <a:gd name="connsiteX18" fmla="*/ 656345 w 742462"/>
              <a:gd name="connsiteY18" fmla="*/ 216645 h 279451"/>
              <a:gd name="connsiteX19" fmla="*/ 658656 w 742462"/>
              <a:gd name="connsiteY19" fmla="*/ 204540 h 279451"/>
              <a:gd name="connsiteX20" fmla="*/ 668902 w 742462"/>
              <a:gd name="connsiteY20" fmla="*/ 166910 h 279451"/>
              <a:gd name="connsiteX21" fmla="*/ 705468 w 742462"/>
              <a:gd name="connsiteY21" fmla="*/ 74510 h 279451"/>
              <a:gd name="connsiteX22" fmla="*/ 738748 w 742462"/>
              <a:gd name="connsiteY22" fmla="*/ 10113 h 279451"/>
              <a:gd name="connsiteX23" fmla="*/ 742462 w 742462"/>
              <a:gd name="connsiteY23" fmla="*/ 2450 h 279451"/>
              <a:gd name="connsiteX24" fmla="*/ 666305 w 742462"/>
              <a:gd name="connsiteY24" fmla="*/ 10010 h 279451"/>
              <a:gd name="connsiteX25" fmla="*/ 628249 w 742462"/>
              <a:gd name="connsiteY25" fmla="*/ 13885 h 279451"/>
              <a:gd name="connsiteX26" fmla="*/ 565552 w 742462"/>
              <a:gd name="connsiteY26" fmla="*/ 13191 h 279451"/>
              <a:gd name="connsiteX27" fmla="*/ 546581 w 742462"/>
              <a:gd name="connsiteY27" fmla="*/ 18826 h 279451"/>
              <a:gd name="connsiteX28" fmla="*/ 514094 w 742462"/>
              <a:gd name="connsiteY28" fmla="*/ 13477 h 279451"/>
              <a:gd name="connsiteX29" fmla="*/ 412785 w 742462"/>
              <a:gd name="connsiteY29" fmla="*/ 20047 h 279451"/>
              <a:gd name="connsiteX30" fmla="*/ 192266 w 742462"/>
              <a:gd name="connsiteY30" fmla="*/ 17263 h 279451"/>
              <a:gd name="connsiteX31" fmla="*/ 19457 w 742462"/>
              <a:gd name="connsiteY31" fmla="*/ 17666 h 279451"/>
              <a:gd name="connsiteX0" fmla="*/ 12067 w 762774"/>
              <a:gd name="connsiteY0" fmla="*/ 10782 h 279451"/>
              <a:gd name="connsiteX1" fmla="*/ 26092 w 762774"/>
              <a:gd name="connsiteY1" fmla="*/ 37381 h 279451"/>
              <a:gd name="connsiteX2" fmla="*/ 55117 w 762774"/>
              <a:gd name="connsiteY2" fmla="*/ 87408 h 279451"/>
              <a:gd name="connsiteX3" fmla="*/ 72527 w 762774"/>
              <a:gd name="connsiteY3" fmla="*/ 118465 h 279451"/>
              <a:gd name="connsiteX4" fmla="*/ 83557 w 762774"/>
              <a:gd name="connsiteY4" fmla="*/ 138907 h 279451"/>
              <a:gd name="connsiteX5" fmla="*/ 84618 w 762774"/>
              <a:gd name="connsiteY5" fmla="*/ 167334 h 279451"/>
              <a:gd name="connsiteX6" fmla="*/ 103380 w 762774"/>
              <a:gd name="connsiteY6" fmla="*/ 202431 h 279451"/>
              <a:gd name="connsiteX7" fmla="*/ 108218 w 762774"/>
              <a:gd name="connsiteY7" fmla="*/ 218749 h 279451"/>
              <a:gd name="connsiteX8" fmla="*/ 126387 w 762774"/>
              <a:gd name="connsiteY8" fmla="*/ 231729 h 279451"/>
              <a:gd name="connsiteX9" fmla="*/ 137794 w 762774"/>
              <a:gd name="connsiteY9" fmla="*/ 242078 h 279451"/>
              <a:gd name="connsiteX10" fmla="*/ 171701 w 762774"/>
              <a:gd name="connsiteY10" fmla="*/ 266190 h 279451"/>
              <a:gd name="connsiteX11" fmla="*/ 247827 w 762774"/>
              <a:gd name="connsiteY11" fmla="*/ 272432 h 279451"/>
              <a:gd name="connsiteX12" fmla="*/ 301599 w 762774"/>
              <a:gd name="connsiteY12" fmla="*/ 273225 h 279451"/>
              <a:gd name="connsiteX13" fmla="*/ 368698 w 762774"/>
              <a:gd name="connsiteY13" fmla="*/ 278236 h 279451"/>
              <a:gd name="connsiteX14" fmla="*/ 520309 w 762774"/>
              <a:gd name="connsiteY14" fmla="*/ 273498 h 279451"/>
              <a:gd name="connsiteX15" fmla="*/ 581901 w 762774"/>
              <a:gd name="connsiteY15" fmla="*/ 264023 h 279451"/>
              <a:gd name="connsiteX16" fmla="*/ 630166 w 762774"/>
              <a:gd name="connsiteY16" fmla="*/ 255068 h 279451"/>
              <a:gd name="connsiteX17" fmla="*/ 648230 w 762774"/>
              <a:gd name="connsiteY17" fmla="*/ 235596 h 279451"/>
              <a:gd name="connsiteX18" fmla="*/ 676657 w 762774"/>
              <a:gd name="connsiteY18" fmla="*/ 216645 h 279451"/>
              <a:gd name="connsiteX19" fmla="*/ 678968 w 762774"/>
              <a:gd name="connsiteY19" fmla="*/ 204540 h 279451"/>
              <a:gd name="connsiteX20" fmla="*/ 689214 w 762774"/>
              <a:gd name="connsiteY20" fmla="*/ 166910 h 279451"/>
              <a:gd name="connsiteX21" fmla="*/ 725780 w 762774"/>
              <a:gd name="connsiteY21" fmla="*/ 74510 h 279451"/>
              <a:gd name="connsiteX22" fmla="*/ 759060 w 762774"/>
              <a:gd name="connsiteY22" fmla="*/ 10113 h 279451"/>
              <a:gd name="connsiteX23" fmla="*/ 762774 w 762774"/>
              <a:gd name="connsiteY23" fmla="*/ 2450 h 279451"/>
              <a:gd name="connsiteX24" fmla="*/ 686617 w 762774"/>
              <a:gd name="connsiteY24" fmla="*/ 10010 h 279451"/>
              <a:gd name="connsiteX25" fmla="*/ 648561 w 762774"/>
              <a:gd name="connsiteY25" fmla="*/ 13885 h 279451"/>
              <a:gd name="connsiteX26" fmla="*/ 585864 w 762774"/>
              <a:gd name="connsiteY26" fmla="*/ 13191 h 279451"/>
              <a:gd name="connsiteX27" fmla="*/ 566893 w 762774"/>
              <a:gd name="connsiteY27" fmla="*/ 18826 h 279451"/>
              <a:gd name="connsiteX28" fmla="*/ 534406 w 762774"/>
              <a:gd name="connsiteY28" fmla="*/ 13477 h 279451"/>
              <a:gd name="connsiteX29" fmla="*/ 433097 w 762774"/>
              <a:gd name="connsiteY29" fmla="*/ 20047 h 279451"/>
              <a:gd name="connsiteX30" fmla="*/ 212578 w 762774"/>
              <a:gd name="connsiteY30" fmla="*/ 17263 h 279451"/>
              <a:gd name="connsiteX31" fmla="*/ 12067 w 762774"/>
              <a:gd name="connsiteY31" fmla="*/ 10782 h 279451"/>
              <a:gd name="connsiteX0" fmla="*/ 19458 w 742464"/>
              <a:gd name="connsiteY0" fmla="*/ 10782 h 279451"/>
              <a:gd name="connsiteX1" fmla="*/ 5782 w 742464"/>
              <a:gd name="connsiteY1" fmla="*/ 37381 h 279451"/>
              <a:gd name="connsiteX2" fmla="*/ 34807 w 742464"/>
              <a:gd name="connsiteY2" fmla="*/ 87408 h 279451"/>
              <a:gd name="connsiteX3" fmla="*/ 52217 w 742464"/>
              <a:gd name="connsiteY3" fmla="*/ 118465 h 279451"/>
              <a:gd name="connsiteX4" fmla="*/ 63247 w 742464"/>
              <a:gd name="connsiteY4" fmla="*/ 138907 h 279451"/>
              <a:gd name="connsiteX5" fmla="*/ 64308 w 742464"/>
              <a:gd name="connsiteY5" fmla="*/ 167334 h 279451"/>
              <a:gd name="connsiteX6" fmla="*/ 83070 w 742464"/>
              <a:gd name="connsiteY6" fmla="*/ 202431 h 279451"/>
              <a:gd name="connsiteX7" fmla="*/ 87908 w 742464"/>
              <a:gd name="connsiteY7" fmla="*/ 218749 h 279451"/>
              <a:gd name="connsiteX8" fmla="*/ 106077 w 742464"/>
              <a:gd name="connsiteY8" fmla="*/ 231729 h 279451"/>
              <a:gd name="connsiteX9" fmla="*/ 117484 w 742464"/>
              <a:gd name="connsiteY9" fmla="*/ 242078 h 279451"/>
              <a:gd name="connsiteX10" fmla="*/ 151391 w 742464"/>
              <a:gd name="connsiteY10" fmla="*/ 266190 h 279451"/>
              <a:gd name="connsiteX11" fmla="*/ 227517 w 742464"/>
              <a:gd name="connsiteY11" fmla="*/ 272432 h 279451"/>
              <a:gd name="connsiteX12" fmla="*/ 281289 w 742464"/>
              <a:gd name="connsiteY12" fmla="*/ 273225 h 279451"/>
              <a:gd name="connsiteX13" fmla="*/ 348388 w 742464"/>
              <a:gd name="connsiteY13" fmla="*/ 278236 h 279451"/>
              <a:gd name="connsiteX14" fmla="*/ 499999 w 742464"/>
              <a:gd name="connsiteY14" fmla="*/ 273498 h 279451"/>
              <a:gd name="connsiteX15" fmla="*/ 561591 w 742464"/>
              <a:gd name="connsiteY15" fmla="*/ 264023 h 279451"/>
              <a:gd name="connsiteX16" fmla="*/ 609856 w 742464"/>
              <a:gd name="connsiteY16" fmla="*/ 255068 h 279451"/>
              <a:gd name="connsiteX17" fmla="*/ 627920 w 742464"/>
              <a:gd name="connsiteY17" fmla="*/ 235596 h 279451"/>
              <a:gd name="connsiteX18" fmla="*/ 656347 w 742464"/>
              <a:gd name="connsiteY18" fmla="*/ 216645 h 279451"/>
              <a:gd name="connsiteX19" fmla="*/ 658658 w 742464"/>
              <a:gd name="connsiteY19" fmla="*/ 204540 h 279451"/>
              <a:gd name="connsiteX20" fmla="*/ 668904 w 742464"/>
              <a:gd name="connsiteY20" fmla="*/ 166910 h 279451"/>
              <a:gd name="connsiteX21" fmla="*/ 705470 w 742464"/>
              <a:gd name="connsiteY21" fmla="*/ 74510 h 279451"/>
              <a:gd name="connsiteX22" fmla="*/ 738750 w 742464"/>
              <a:gd name="connsiteY22" fmla="*/ 10113 h 279451"/>
              <a:gd name="connsiteX23" fmla="*/ 742464 w 742464"/>
              <a:gd name="connsiteY23" fmla="*/ 2450 h 279451"/>
              <a:gd name="connsiteX24" fmla="*/ 666307 w 742464"/>
              <a:gd name="connsiteY24" fmla="*/ 10010 h 279451"/>
              <a:gd name="connsiteX25" fmla="*/ 628251 w 742464"/>
              <a:gd name="connsiteY25" fmla="*/ 13885 h 279451"/>
              <a:gd name="connsiteX26" fmla="*/ 565554 w 742464"/>
              <a:gd name="connsiteY26" fmla="*/ 13191 h 279451"/>
              <a:gd name="connsiteX27" fmla="*/ 546583 w 742464"/>
              <a:gd name="connsiteY27" fmla="*/ 18826 h 279451"/>
              <a:gd name="connsiteX28" fmla="*/ 514096 w 742464"/>
              <a:gd name="connsiteY28" fmla="*/ 13477 h 279451"/>
              <a:gd name="connsiteX29" fmla="*/ 412787 w 742464"/>
              <a:gd name="connsiteY29" fmla="*/ 20047 h 279451"/>
              <a:gd name="connsiteX30" fmla="*/ 192268 w 742464"/>
              <a:gd name="connsiteY30" fmla="*/ 17263 h 279451"/>
              <a:gd name="connsiteX31" fmla="*/ 19458 w 742464"/>
              <a:gd name="connsiteY31" fmla="*/ 10782 h 279451"/>
              <a:gd name="connsiteX0" fmla="*/ 16248 w 739254"/>
              <a:gd name="connsiteY0" fmla="*/ 10782 h 279451"/>
              <a:gd name="connsiteX1" fmla="*/ 2572 w 739254"/>
              <a:gd name="connsiteY1" fmla="*/ 37381 h 279451"/>
              <a:gd name="connsiteX2" fmla="*/ 31597 w 739254"/>
              <a:gd name="connsiteY2" fmla="*/ 87408 h 279451"/>
              <a:gd name="connsiteX3" fmla="*/ 49007 w 739254"/>
              <a:gd name="connsiteY3" fmla="*/ 118465 h 279451"/>
              <a:gd name="connsiteX4" fmla="*/ 60037 w 739254"/>
              <a:gd name="connsiteY4" fmla="*/ 138907 h 279451"/>
              <a:gd name="connsiteX5" fmla="*/ 61098 w 739254"/>
              <a:gd name="connsiteY5" fmla="*/ 167334 h 279451"/>
              <a:gd name="connsiteX6" fmla="*/ 79860 w 739254"/>
              <a:gd name="connsiteY6" fmla="*/ 202431 h 279451"/>
              <a:gd name="connsiteX7" fmla="*/ 84698 w 739254"/>
              <a:gd name="connsiteY7" fmla="*/ 218749 h 279451"/>
              <a:gd name="connsiteX8" fmla="*/ 102867 w 739254"/>
              <a:gd name="connsiteY8" fmla="*/ 231729 h 279451"/>
              <a:gd name="connsiteX9" fmla="*/ 114274 w 739254"/>
              <a:gd name="connsiteY9" fmla="*/ 242078 h 279451"/>
              <a:gd name="connsiteX10" fmla="*/ 148181 w 739254"/>
              <a:gd name="connsiteY10" fmla="*/ 266190 h 279451"/>
              <a:gd name="connsiteX11" fmla="*/ 224307 w 739254"/>
              <a:gd name="connsiteY11" fmla="*/ 272432 h 279451"/>
              <a:gd name="connsiteX12" fmla="*/ 278079 w 739254"/>
              <a:gd name="connsiteY12" fmla="*/ 273225 h 279451"/>
              <a:gd name="connsiteX13" fmla="*/ 345178 w 739254"/>
              <a:gd name="connsiteY13" fmla="*/ 278236 h 279451"/>
              <a:gd name="connsiteX14" fmla="*/ 496789 w 739254"/>
              <a:gd name="connsiteY14" fmla="*/ 273498 h 279451"/>
              <a:gd name="connsiteX15" fmla="*/ 558381 w 739254"/>
              <a:gd name="connsiteY15" fmla="*/ 264023 h 279451"/>
              <a:gd name="connsiteX16" fmla="*/ 606646 w 739254"/>
              <a:gd name="connsiteY16" fmla="*/ 255068 h 279451"/>
              <a:gd name="connsiteX17" fmla="*/ 624710 w 739254"/>
              <a:gd name="connsiteY17" fmla="*/ 235596 h 279451"/>
              <a:gd name="connsiteX18" fmla="*/ 653137 w 739254"/>
              <a:gd name="connsiteY18" fmla="*/ 216645 h 279451"/>
              <a:gd name="connsiteX19" fmla="*/ 655448 w 739254"/>
              <a:gd name="connsiteY19" fmla="*/ 204540 h 279451"/>
              <a:gd name="connsiteX20" fmla="*/ 665694 w 739254"/>
              <a:gd name="connsiteY20" fmla="*/ 166910 h 279451"/>
              <a:gd name="connsiteX21" fmla="*/ 702260 w 739254"/>
              <a:gd name="connsiteY21" fmla="*/ 74510 h 279451"/>
              <a:gd name="connsiteX22" fmla="*/ 735540 w 739254"/>
              <a:gd name="connsiteY22" fmla="*/ 10113 h 279451"/>
              <a:gd name="connsiteX23" fmla="*/ 739254 w 739254"/>
              <a:gd name="connsiteY23" fmla="*/ 2450 h 279451"/>
              <a:gd name="connsiteX24" fmla="*/ 663097 w 739254"/>
              <a:gd name="connsiteY24" fmla="*/ 10010 h 279451"/>
              <a:gd name="connsiteX25" fmla="*/ 625041 w 739254"/>
              <a:gd name="connsiteY25" fmla="*/ 13885 h 279451"/>
              <a:gd name="connsiteX26" fmla="*/ 562344 w 739254"/>
              <a:gd name="connsiteY26" fmla="*/ 13191 h 279451"/>
              <a:gd name="connsiteX27" fmla="*/ 543373 w 739254"/>
              <a:gd name="connsiteY27" fmla="*/ 18826 h 279451"/>
              <a:gd name="connsiteX28" fmla="*/ 510886 w 739254"/>
              <a:gd name="connsiteY28" fmla="*/ 13477 h 279451"/>
              <a:gd name="connsiteX29" fmla="*/ 409577 w 739254"/>
              <a:gd name="connsiteY29" fmla="*/ 20047 h 279451"/>
              <a:gd name="connsiteX30" fmla="*/ 133384 w 739254"/>
              <a:gd name="connsiteY30" fmla="*/ 11837 h 279451"/>
              <a:gd name="connsiteX31" fmla="*/ 16248 w 739254"/>
              <a:gd name="connsiteY31" fmla="*/ 10782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8826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8826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4485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4828" h="279451">
                <a:moveTo>
                  <a:pt x="11996" y="8611"/>
                </a:moveTo>
                <a:cubicBezTo>
                  <a:pt x="-9806" y="12868"/>
                  <a:pt x="3950" y="24248"/>
                  <a:pt x="8146" y="37381"/>
                </a:cubicBezTo>
                <a:cubicBezTo>
                  <a:pt x="12342" y="50514"/>
                  <a:pt x="29432" y="73894"/>
                  <a:pt x="37171" y="87408"/>
                </a:cubicBezTo>
                <a:cubicBezTo>
                  <a:pt x="44910" y="100922"/>
                  <a:pt x="49841" y="109882"/>
                  <a:pt x="54581" y="118465"/>
                </a:cubicBezTo>
                <a:cubicBezTo>
                  <a:pt x="59321" y="127048"/>
                  <a:pt x="63596" y="130762"/>
                  <a:pt x="65611" y="138907"/>
                </a:cubicBezTo>
                <a:cubicBezTo>
                  <a:pt x="67626" y="147052"/>
                  <a:pt x="63368" y="156747"/>
                  <a:pt x="66672" y="167334"/>
                </a:cubicBezTo>
                <a:cubicBezTo>
                  <a:pt x="69976" y="177921"/>
                  <a:pt x="81501" y="193862"/>
                  <a:pt x="85434" y="202431"/>
                </a:cubicBezTo>
                <a:cubicBezTo>
                  <a:pt x="89367" y="211000"/>
                  <a:pt x="86438" y="213866"/>
                  <a:pt x="90272" y="218749"/>
                </a:cubicBezTo>
                <a:cubicBezTo>
                  <a:pt x="94106" y="223632"/>
                  <a:pt x="103512" y="227841"/>
                  <a:pt x="108441" y="231729"/>
                </a:cubicBezTo>
                <a:cubicBezTo>
                  <a:pt x="113370" y="235617"/>
                  <a:pt x="112296" y="236335"/>
                  <a:pt x="119848" y="242078"/>
                </a:cubicBezTo>
                <a:cubicBezTo>
                  <a:pt x="127400" y="247821"/>
                  <a:pt x="111525" y="252149"/>
                  <a:pt x="153755" y="266190"/>
                </a:cubicBezTo>
                <a:cubicBezTo>
                  <a:pt x="162214" y="271829"/>
                  <a:pt x="208231" y="271260"/>
                  <a:pt x="229881" y="272432"/>
                </a:cubicBezTo>
                <a:cubicBezTo>
                  <a:pt x="251531" y="273605"/>
                  <a:pt x="271019" y="271646"/>
                  <a:pt x="283653" y="273225"/>
                </a:cubicBezTo>
                <a:cubicBezTo>
                  <a:pt x="325647" y="287222"/>
                  <a:pt x="298185" y="272395"/>
                  <a:pt x="350752" y="278236"/>
                </a:cubicBezTo>
                <a:cubicBezTo>
                  <a:pt x="401289" y="276657"/>
                  <a:pt x="466829" y="275867"/>
                  <a:pt x="502363" y="273498"/>
                </a:cubicBezTo>
                <a:cubicBezTo>
                  <a:pt x="537897" y="271129"/>
                  <a:pt x="545646" y="267095"/>
                  <a:pt x="563955" y="264023"/>
                </a:cubicBezTo>
                <a:cubicBezTo>
                  <a:pt x="582264" y="260951"/>
                  <a:pt x="601165" y="259806"/>
                  <a:pt x="612220" y="255068"/>
                </a:cubicBezTo>
                <a:cubicBezTo>
                  <a:pt x="623275" y="250330"/>
                  <a:pt x="609559" y="240778"/>
                  <a:pt x="630284" y="235596"/>
                </a:cubicBezTo>
                <a:cubicBezTo>
                  <a:pt x="639760" y="229279"/>
                  <a:pt x="653588" y="221821"/>
                  <a:pt x="658711" y="216645"/>
                </a:cubicBezTo>
                <a:cubicBezTo>
                  <a:pt x="663834" y="211469"/>
                  <a:pt x="658929" y="212829"/>
                  <a:pt x="661022" y="204540"/>
                </a:cubicBezTo>
                <a:cubicBezTo>
                  <a:pt x="663115" y="196251"/>
                  <a:pt x="663466" y="188582"/>
                  <a:pt x="671268" y="166910"/>
                </a:cubicBezTo>
                <a:cubicBezTo>
                  <a:pt x="679070" y="145238"/>
                  <a:pt x="692762" y="119722"/>
                  <a:pt x="707834" y="74510"/>
                </a:cubicBezTo>
                <a:cubicBezTo>
                  <a:pt x="709193" y="60922"/>
                  <a:pt x="734948" y="22123"/>
                  <a:pt x="741114" y="10113"/>
                </a:cubicBezTo>
                <a:cubicBezTo>
                  <a:pt x="747280" y="-1897"/>
                  <a:pt x="741669" y="7188"/>
                  <a:pt x="744828" y="2450"/>
                </a:cubicBezTo>
                <a:cubicBezTo>
                  <a:pt x="743249" y="-5446"/>
                  <a:pt x="687706" y="8104"/>
                  <a:pt x="668671" y="10010"/>
                </a:cubicBezTo>
                <a:cubicBezTo>
                  <a:pt x="649636" y="11916"/>
                  <a:pt x="647407" y="13355"/>
                  <a:pt x="630615" y="13885"/>
                </a:cubicBezTo>
                <a:cubicBezTo>
                  <a:pt x="613823" y="14415"/>
                  <a:pt x="599503" y="11612"/>
                  <a:pt x="567918" y="13191"/>
                </a:cubicBezTo>
                <a:cubicBezTo>
                  <a:pt x="548291" y="26274"/>
                  <a:pt x="557523" y="14437"/>
                  <a:pt x="548947" y="14485"/>
                </a:cubicBezTo>
                <a:cubicBezTo>
                  <a:pt x="540371" y="14533"/>
                  <a:pt x="538759" y="12550"/>
                  <a:pt x="516460" y="13477"/>
                </a:cubicBezTo>
                <a:cubicBezTo>
                  <a:pt x="494161" y="14404"/>
                  <a:pt x="426206" y="18468"/>
                  <a:pt x="415151" y="20047"/>
                </a:cubicBezTo>
                <a:cubicBezTo>
                  <a:pt x="410413" y="21626"/>
                  <a:pt x="143944" y="11560"/>
                  <a:pt x="138958" y="11837"/>
                </a:cubicBezTo>
                <a:cubicBezTo>
                  <a:pt x="34919" y="10573"/>
                  <a:pt x="33798" y="4354"/>
                  <a:pt x="11996" y="8611"/>
                </a:cubicBez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solidFill>
              <a:srgbClr val="FFC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/>
          <p:nvPr/>
        </p:nvSpPr>
        <p:spPr>
          <a:xfrm>
            <a:off x="3499214" y="3196400"/>
            <a:ext cx="627496" cy="432212"/>
          </a:xfrm>
          <a:custGeom>
            <a:avLst/>
            <a:gdLst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200235 w 707182"/>
              <a:gd name="connsiteY10" fmla="*/ 270116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33905 w 707182"/>
              <a:gd name="connsiteY9" fmla="*/ 260640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8823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7182"/>
              <a:gd name="connsiteY0" fmla="*/ 28487 h 308018"/>
              <a:gd name="connsiteX1" fmla="*/ 43887 w 707182"/>
              <a:gd name="connsiteY1" fmla="*/ 52176 h 308018"/>
              <a:gd name="connsiteX2" fmla="*/ 48624 w 707182"/>
              <a:gd name="connsiteY2" fmla="*/ 118505 h 308018"/>
              <a:gd name="connsiteX3" fmla="*/ 58100 w 707182"/>
              <a:gd name="connsiteY3" fmla="*/ 146932 h 308018"/>
              <a:gd name="connsiteX4" fmla="*/ 62838 w 707182"/>
              <a:gd name="connsiteY4" fmla="*/ 165884 h 308018"/>
              <a:gd name="connsiteX5" fmla="*/ 72314 w 707182"/>
              <a:gd name="connsiteY5" fmla="*/ 194311 h 308018"/>
              <a:gd name="connsiteX6" fmla="*/ 77051 w 707182"/>
              <a:gd name="connsiteY6" fmla="*/ 232213 h 308018"/>
              <a:gd name="connsiteX7" fmla="*/ 91265 w 707182"/>
              <a:gd name="connsiteY7" fmla="*/ 246427 h 308018"/>
              <a:gd name="connsiteX8" fmla="*/ 119692 w 707182"/>
              <a:gd name="connsiteY8" fmla="*/ 255902 h 308018"/>
              <a:gd name="connsiteX9" fmla="*/ 122685 w 707182"/>
              <a:gd name="connsiteY9" fmla="*/ 269055 h 308018"/>
              <a:gd name="connsiteX10" fmla="*/ 189015 w 707182"/>
              <a:gd name="connsiteY10" fmla="*/ 284140 h 308018"/>
              <a:gd name="connsiteX11" fmla="*/ 233400 w 707182"/>
              <a:gd name="connsiteY11" fmla="*/ 289067 h 308018"/>
              <a:gd name="connsiteX12" fmla="*/ 271302 w 707182"/>
              <a:gd name="connsiteY12" fmla="*/ 293805 h 308018"/>
              <a:gd name="connsiteX13" fmla="*/ 342369 w 707182"/>
              <a:gd name="connsiteY13" fmla="*/ 308018 h 308018"/>
              <a:gd name="connsiteX14" fmla="*/ 493980 w 707182"/>
              <a:gd name="connsiteY14" fmla="*/ 303280 h 308018"/>
              <a:gd name="connsiteX15" fmla="*/ 555572 w 707182"/>
              <a:gd name="connsiteY15" fmla="*/ 293805 h 308018"/>
              <a:gd name="connsiteX16" fmla="*/ 583999 w 707182"/>
              <a:gd name="connsiteY16" fmla="*/ 279591 h 308018"/>
              <a:gd name="connsiteX17" fmla="*/ 621901 w 707182"/>
              <a:gd name="connsiteY17" fmla="*/ 265378 h 308018"/>
              <a:gd name="connsiteX18" fmla="*/ 650328 w 707182"/>
              <a:gd name="connsiteY18" fmla="*/ 246427 h 308018"/>
              <a:gd name="connsiteX19" fmla="*/ 664542 w 707182"/>
              <a:gd name="connsiteY19" fmla="*/ 236951 h 308018"/>
              <a:gd name="connsiteX20" fmla="*/ 678755 w 707182"/>
              <a:gd name="connsiteY20" fmla="*/ 208524 h 308018"/>
              <a:gd name="connsiteX21" fmla="*/ 699451 w 707182"/>
              <a:gd name="connsiteY21" fmla="*/ 104292 h 308018"/>
              <a:gd name="connsiteX22" fmla="*/ 697706 w 707182"/>
              <a:gd name="connsiteY22" fmla="*/ 42700 h 308018"/>
              <a:gd name="connsiteX23" fmla="*/ 707182 w 707182"/>
              <a:gd name="connsiteY23" fmla="*/ 28487 h 308018"/>
              <a:gd name="connsiteX24" fmla="*/ 702444 w 707182"/>
              <a:gd name="connsiteY24" fmla="*/ 4798 h 308018"/>
              <a:gd name="connsiteX25" fmla="*/ 678755 w 707182"/>
              <a:gd name="connsiteY25" fmla="*/ 60 h 308018"/>
              <a:gd name="connsiteX26" fmla="*/ 583999 w 707182"/>
              <a:gd name="connsiteY26" fmla="*/ 4798 h 308018"/>
              <a:gd name="connsiteX27" fmla="*/ 546096 w 707182"/>
              <a:gd name="connsiteY27" fmla="*/ 23749 h 308018"/>
              <a:gd name="connsiteX28" fmla="*/ 531882 w 707182"/>
              <a:gd name="connsiteY28" fmla="*/ 28487 h 308018"/>
              <a:gd name="connsiteX29" fmla="*/ 498718 w 707182"/>
              <a:gd name="connsiteY29" fmla="*/ 33225 h 308018"/>
              <a:gd name="connsiteX30" fmla="*/ 484504 w 707182"/>
              <a:gd name="connsiteY30" fmla="*/ 37962 h 308018"/>
              <a:gd name="connsiteX31" fmla="*/ 29673 w 707182"/>
              <a:gd name="connsiteY31" fmla="*/ 28487 h 308018"/>
              <a:gd name="connsiteX0" fmla="*/ 29673 w 709104"/>
              <a:gd name="connsiteY0" fmla="*/ 28487 h 308018"/>
              <a:gd name="connsiteX1" fmla="*/ 43887 w 709104"/>
              <a:gd name="connsiteY1" fmla="*/ 52176 h 308018"/>
              <a:gd name="connsiteX2" fmla="*/ 48624 w 709104"/>
              <a:gd name="connsiteY2" fmla="*/ 118505 h 308018"/>
              <a:gd name="connsiteX3" fmla="*/ 58100 w 709104"/>
              <a:gd name="connsiteY3" fmla="*/ 146932 h 308018"/>
              <a:gd name="connsiteX4" fmla="*/ 62838 w 709104"/>
              <a:gd name="connsiteY4" fmla="*/ 165884 h 308018"/>
              <a:gd name="connsiteX5" fmla="*/ 72314 w 709104"/>
              <a:gd name="connsiteY5" fmla="*/ 194311 h 308018"/>
              <a:gd name="connsiteX6" fmla="*/ 77051 w 709104"/>
              <a:gd name="connsiteY6" fmla="*/ 232213 h 308018"/>
              <a:gd name="connsiteX7" fmla="*/ 91265 w 709104"/>
              <a:gd name="connsiteY7" fmla="*/ 246427 h 308018"/>
              <a:gd name="connsiteX8" fmla="*/ 119692 w 709104"/>
              <a:gd name="connsiteY8" fmla="*/ 255902 h 308018"/>
              <a:gd name="connsiteX9" fmla="*/ 122685 w 709104"/>
              <a:gd name="connsiteY9" fmla="*/ 269055 h 308018"/>
              <a:gd name="connsiteX10" fmla="*/ 189015 w 709104"/>
              <a:gd name="connsiteY10" fmla="*/ 284140 h 308018"/>
              <a:gd name="connsiteX11" fmla="*/ 233400 w 709104"/>
              <a:gd name="connsiteY11" fmla="*/ 289067 h 308018"/>
              <a:gd name="connsiteX12" fmla="*/ 271302 w 709104"/>
              <a:gd name="connsiteY12" fmla="*/ 293805 h 308018"/>
              <a:gd name="connsiteX13" fmla="*/ 342369 w 709104"/>
              <a:gd name="connsiteY13" fmla="*/ 308018 h 308018"/>
              <a:gd name="connsiteX14" fmla="*/ 493980 w 709104"/>
              <a:gd name="connsiteY14" fmla="*/ 303280 h 308018"/>
              <a:gd name="connsiteX15" fmla="*/ 555572 w 709104"/>
              <a:gd name="connsiteY15" fmla="*/ 293805 h 308018"/>
              <a:gd name="connsiteX16" fmla="*/ 583999 w 709104"/>
              <a:gd name="connsiteY16" fmla="*/ 279591 h 308018"/>
              <a:gd name="connsiteX17" fmla="*/ 621901 w 709104"/>
              <a:gd name="connsiteY17" fmla="*/ 265378 h 308018"/>
              <a:gd name="connsiteX18" fmla="*/ 650328 w 709104"/>
              <a:gd name="connsiteY18" fmla="*/ 246427 h 308018"/>
              <a:gd name="connsiteX19" fmla="*/ 664542 w 709104"/>
              <a:gd name="connsiteY19" fmla="*/ 236951 h 308018"/>
              <a:gd name="connsiteX20" fmla="*/ 678755 w 709104"/>
              <a:gd name="connsiteY20" fmla="*/ 208524 h 308018"/>
              <a:gd name="connsiteX21" fmla="*/ 699451 w 709104"/>
              <a:gd name="connsiteY21" fmla="*/ 104292 h 308018"/>
              <a:gd name="connsiteX22" fmla="*/ 708925 w 709104"/>
              <a:gd name="connsiteY22" fmla="*/ 39895 h 308018"/>
              <a:gd name="connsiteX23" fmla="*/ 707182 w 709104"/>
              <a:gd name="connsiteY23" fmla="*/ 28487 h 308018"/>
              <a:gd name="connsiteX24" fmla="*/ 702444 w 709104"/>
              <a:gd name="connsiteY24" fmla="*/ 4798 h 308018"/>
              <a:gd name="connsiteX25" fmla="*/ 678755 w 709104"/>
              <a:gd name="connsiteY25" fmla="*/ 60 h 308018"/>
              <a:gd name="connsiteX26" fmla="*/ 583999 w 709104"/>
              <a:gd name="connsiteY26" fmla="*/ 4798 h 308018"/>
              <a:gd name="connsiteX27" fmla="*/ 546096 w 709104"/>
              <a:gd name="connsiteY27" fmla="*/ 23749 h 308018"/>
              <a:gd name="connsiteX28" fmla="*/ 531882 w 709104"/>
              <a:gd name="connsiteY28" fmla="*/ 28487 h 308018"/>
              <a:gd name="connsiteX29" fmla="*/ 498718 w 709104"/>
              <a:gd name="connsiteY29" fmla="*/ 33225 h 308018"/>
              <a:gd name="connsiteX30" fmla="*/ 484504 w 709104"/>
              <a:gd name="connsiteY30" fmla="*/ 37962 h 308018"/>
              <a:gd name="connsiteX31" fmla="*/ 29673 w 709104"/>
              <a:gd name="connsiteY31" fmla="*/ 28487 h 308018"/>
              <a:gd name="connsiteX0" fmla="*/ 29673 w 724012"/>
              <a:gd name="connsiteY0" fmla="*/ 28427 h 307958"/>
              <a:gd name="connsiteX1" fmla="*/ 43887 w 724012"/>
              <a:gd name="connsiteY1" fmla="*/ 52116 h 307958"/>
              <a:gd name="connsiteX2" fmla="*/ 48624 w 724012"/>
              <a:gd name="connsiteY2" fmla="*/ 118445 h 307958"/>
              <a:gd name="connsiteX3" fmla="*/ 58100 w 724012"/>
              <a:gd name="connsiteY3" fmla="*/ 146872 h 307958"/>
              <a:gd name="connsiteX4" fmla="*/ 62838 w 724012"/>
              <a:gd name="connsiteY4" fmla="*/ 165824 h 307958"/>
              <a:gd name="connsiteX5" fmla="*/ 72314 w 724012"/>
              <a:gd name="connsiteY5" fmla="*/ 194251 h 307958"/>
              <a:gd name="connsiteX6" fmla="*/ 77051 w 724012"/>
              <a:gd name="connsiteY6" fmla="*/ 232153 h 307958"/>
              <a:gd name="connsiteX7" fmla="*/ 91265 w 724012"/>
              <a:gd name="connsiteY7" fmla="*/ 246367 h 307958"/>
              <a:gd name="connsiteX8" fmla="*/ 119692 w 724012"/>
              <a:gd name="connsiteY8" fmla="*/ 255842 h 307958"/>
              <a:gd name="connsiteX9" fmla="*/ 122685 w 724012"/>
              <a:gd name="connsiteY9" fmla="*/ 268995 h 307958"/>
              <a:gd name="connsiteX10" fmla="*/ 189015 w 724012"/>
              <a:gd name="connsiteY10" fmla="*/ 284080 h 307958"/>
              <a:gd name="connsiteX11" fmla="*/ 233400 w 724012"/>
              <a:gd name="connsiteY11" fmla="*/ 289007 h 307958"/>
              <a:gd name="connsiteX12" fmla="*/ 271302 w 724012"/>
              <a:gd name="connsiteY12" fmla="*/ 293745 h 307958"/>
              <a:gd name="connsiteX13" fmla="*/ 342369 w 724012"/>
              <a:gd name="connsiteY13" fmla="*/ 307958 h 307958"/>
              <a:gd name="connsiteX14" fmla="*/ 493980 w 724012"/>
              <a:gd name="connsiteY14" fmla="*/ 303220 h 307958"/>
              <a:gd name="connsiteX15" fmla="*/ 555572 w 724012"/>
              <a:gd name="connsiteY15" fmla="*/ 293745 h 307958"/>
              <a:gd name="connsiteX16" fmla="*/ 583999 w 724012"/>
              <a:gd name="connsiteY16" fmla="*/ 279531 h 307958"/>
              <a:gd name="connsiteX17" fmla="*/ 621901 w 724012"/>
              <a:gd name="connsiteY17" fmla="*/ 265318 h 307958"/>
              <a:gd name="connsiteX18" fmla="*/ 650328 w 724012"/>
              <a:gd name="connsiteY18" fmla="*/ 246367 h 307958"/>
              <a:gd name="connsiteX19" fmla="*/ 664542 w 724012"/>
              <a:gd name="connsiteY19" fmla="*/ 236891 h 307958"/>
              <a:gd name="connsiteX20" fmla="*/ 678755 w 724012"/>
              <a:gd name="connsiteY20" fmla="*/ 208464 h 307958"/>
              <a:gd name="connsiteX21" fmla="*/ 699451 w 724012"/>
              <a:gd name="connsiteY21" fmla="*/ 104232 h 307958"/>
              <a:gd name="connsiteX22" fmla="*/ 708925 w 724012"/>
              <a:gd name="connsiteY22" fmla="*/ 39835 h 307958"/>
              <a:gd name="connsiteX23" fmla="*/ 724012 w 724012"/>
              <a:gd name="connsiteY23" fmla="*/ 28427 h 307958"/>
              <a:gd name="connsiteX24" fmla="*/ 702444 w 724012"/>
              <a:gd name="connsiteY24" fmla="*/ 4738 h 307958"/>
              <a:gd name="connsiteX25" fmla="*/ 678755 w 724012"/>
              <a:gd name="connsiteY25" fmla="*/ 0 h 307958"/>
              <a:gd name="connsiteX26" fmla="*/ 583999 w 724012"/>
              <a:gd name="connsiteY26" fmla="*/ 4738 h 307958"/>
              <a:gd name="connsiteX27" fmla="*/ 546096 w 724012"/>
              <a:gd name="connsiteY27" fmla="*/ 23689 h 307958"/>
              <a:gd name="connsiteX28" fmla="*/ 531882 w 724012"/>
              <a:gd name="connsiteY28" fmla="*/ 28427 h 307958"/>
              <a:gd name="connsiteX29" fmla="*/ 498718 w 724012"/>
              <a:gd name="connsiteY29" fmla="*/ 33165 h 307958"/>
              <a:gd name="connsiteX30" fmla="*/ 484504 w 724012"/>
              <a:gd name="connsiteY30" fmla="*/ 37902 h 307958"/>
              <a:gd name="connsiteX31" fmla="*/ 29673 w 724012"/>
              <a:gd name="connsiteY31" fmla="*/ 28427 h 307958"/>
              <a:gd name="connsiteX0" fmla="*/ 29673 w 724012"/>
              <a:gd name="connsiteY0" fmla="*/ 29166 h 308697"/>
              <a:gd name="connsiteX1" fmla="*/ 43887 w 724012"/>
              <a:gd name="connsiteY1" fmla="*/ 52855 h 308697"/>
              <a:gd name="connsiteX2" fmla="*/ 48624 w 724012"/>
              <a:gd name="connsiteY2" fmla="*/ 119184 h 308697"/>
              <a:gd name="connsiteX3" fmla="*/ 58100 w 724012"/>
              <a:gd name="connsiteY3" fmla="*/ 147611 h 308697"/>
              <a:gd name="connsiteX4" fmla="*/ 62838 w 724012"/>
              <a:gd name="connsiteY4" fmla="*/ 166563 h 308697"/>
              <a:gd name="connsiteX5" fmla="*/ 72314 w 724012"/>
              <a:gd name="connsiteY5" fmla="*/ 194990 h 308697"/>
              <a:gd name="connsiteX6" fmla="*/ 77051 w 724012"/>
              <a:gd name="connsiteY6" fmla="*/ 232892 h 308697"/>
              <a:gd name="connsiteX7" fmla="*/ 91265 w 724012"/>
              <a:gd name="connsiteY7" fmla="*/ 247106 h 308697"/>
              <a:gd name="connsiteX8" fmla="*/ 119692 w 724012"/>
              <a:gd name="connsiteY8" fmla="*/ 256581 h 308697"/>
              <a:gd name="connsiteX9" fmla="*/ 122685 w 724012"/>
              <a:gd name="connsiteY9" fmla="*/ 269734 h 308697"/>
              <a:gd name="connsiteX10" fmla="*/ 189015 w 724012"/>
              <a:gd name="connsiteY10" fmla="*/ 284819 h 308697"/>
              <a:gd name="connsiteX11" fmla="*/ 233400 w 724012"/>
              <a:gd name="connsiteY11" fmla="*/ 289746 h 308697"/>
              <a:gd name="connsiteX12" fmla="*/ 271302 w 724012"/>
              <a:gd name="connsiteY12" fmla="*/ 294484 h 308697"/>
              <a:gd name="connsiteX13" fmla="*/ 342369 w 724012"/>
              <a:gd name="connsiteY13" fmla="*/ 308697 h 308697"/>
              <a:gd name="connsiteX14" fmla="*/ 493980 w 724012"/>
              <a:gd name="connsiteY14" fmla="*/ 303959 h 308697"/>
              <a:gd name="connsiteX15" fmla="*/ 555572 w 724012"/>
              <a:gd name="connsiteY15" fmla="*/ 294484 h 308697"/>
              <a:gd name="connsiteX16" fmla="*/ 583999 w 724012"/>
              <a:gd name="connsiteY16" fmla="*/ 280270 h 308697"/>
              <a:gd name="connsiteX17" fmla="*/ 621901 w 724012"/>
              <a:gd name="connsiteY17" fmla="*/ 266057 h 308697"/>
              <a:gd name="connsiteX18" fmla="*/ 650328 w 724012"/>
              <a:gd name="connsiteY18" fmla="*/ 247106 h 308697"/>
              <a:gd name="connsiteX19" fmla="*/ 664542 w 724012"/>
              <a:gd name="connsiteY19" fmla="*/ 237630 h 308697"/>
              <a:gd name="connsiteX20" fmla="*/ 678755 w 724012"/>
              <a:gd name="connsiteY20" fmla="*/ 209203 h 308697"/>
              <a:gd name="connsiteX21" fmla="*/ 699451 w 724012"/>
              <a:gd name="connsiteY21" fmla="*/ 104971 h 308697"/>
              <a:gd name="connsiteX22" fmla="*/ 708925 w 724012"/>
              <a:gd name="connsiteY22" fmla="*/ 40574 h 308697"/>
              <a:gd name="connsiteX23" fmla="*/ 724012 w 724012"/>
              <a:gd name="connsiteY23" fmla="*/ 29166 h 308697"/>
              <a:gd name="connsiteX24" fmla="*/ 696835 w 724012"/>
              <a:gd name="connsiteY24" fmla="*/ 22306 h 308697"/>
              <a:gd name="connsiteX25" fmla="*/ 678755 w 724012"/>
              <a:gd name="connsiteY25" fmla="*/ 739 h 308697"/>
              <a:gd name="connsiteX26" fmla="*/ 583999 w 724012"/>
              <a:gd name="connsiteY26" fmla="*/ 5477 h 308697"/>
              <a:gd name="connsiteX27" fmla="*/ 546096 w 724012"/>
              <a:gd name="connsiteY27" fmla="*/ 24428 h 308697"/>
              <a:gd name="connsiteX28" fmla="*/ 531882 w 724012"/>
              <a:gd name="connsiteY28" fmla="*/ 29166 h 308697"/>
              <a:gd name="connsiteX29" fmla="*/ 498718 w 724012"/>
              <a:gd name="connsiteY29" fmla="*/ 33904 h 308697"/>
              <a:gd name="connsiteX30" fmla="*/ 484504 w 724012"/>
              <a:gd name="connsiteY30" fmla="*/ 38641 h 308697"/>
              <a:gd name="connsiteX31" fmla="*/ 29673 w 724012"/>
              <a:gd name="connsiteY31" fmla="*/ 29166 h 308697"/>
              <a:gd name="connsiteX0" fmla="*/ 29673 w 724012"/>
              <a:gd name="connsiteY0" fmla="*/ 23845 h 303376"/>
              <a:gd name="connsiteX1" fmla="*/ 43887 w 724012"/>
              <a:gd name="connsiteY1" fmla="*/ 47534 h 303376"/>
              <a:gd name="connsiteX2" fmla="*/ 48624 w 724012"/>
              <a:gd name="connsiteY2" fmla="*/ 113863 h 303376"/>
              <a:gd name="connsiteX3" fmla="*/ 58100 w 724012"/>
              <a:gd name="connsiteY3" fmla="*/ 142290 h 303376"/>
              <a:gd name="connsiteX4" fmla="*/ 62838 w 724012"/>
              <a:gd name="connsiteY4" fmla="*/ 161242 h 303376"/>
              <a:gd name="connsiteX5" fmla="*/ 72314 w 724012"/>
              <a:gd name="connsiteY5" fmla="*/ 189669 h 303376"/>
              <a:gd name="connsiteX6" fmla="*/ 77051 w 724012"/>
              <a:gd name="connsiteY6" fmla="*/ 227571 h 303376"/>
              <a:gd name="connsiteX7" fmla="*/ 91265 w 724012"/>
              <a:gd name="connsiteY7" fmla="*/ 241785 h 303376"/>
              <a:gd name="connsiteX8" fmla="*/ 119692 w 724012"/>
              <a:gd name="connsiteY8" fmla="*/ 251260 h 303376"/>
              <a:gd name="connsiteX9" fmla="*/ 122685 w 724012"/>
              <a:gd name="connsiteY9" fmla="*/ 264413 h 303376"/>
              <a:gd name="connsiteX10" fmla="*/ 189015 w 724012"/>
              <a:gd name="connsiteY10" fmla="*/ 279498 h 303376"/>
              <a:gd name="connsiteX11" fmla="*/ 233400 w 724012"/>
              <a:gd name="connsiteY11" fmla="*/ 284425 h 303376"/>
              <a:gd name="connsiteX12" fmla="*/ 271302 w 724012"/>
              <a:gd name="connsiteY12" fmla="*/ 289163 h 303376"/>
              <a:gd name="connsiteX13" fmla="*/ 342369 w 724012"/>
              <a:gd name="connsiteY13" fmla="*/ 303376 h 303376"/>
              <a:gd name="connsiteX14" fmla="*/ 493980 w 724012"/>
              <a:gd name="connsiteY14" fmla="*/ 298638 h 303376"/>
              <a:gd name="connsiteX15" fmla="*/ 555572 w 724012"/>
              <a:gd name="connsiteY15" fmla="*/ 289163 h 303376"/>
              <a:gd name="connsiteX16" fmla="*/ 583999 w 724012"/>
              <a:gd name="connsiteY16" fmla="*/ 274949 h 303376"/>
              <a:gd name="connsiteX17" fmla="*/ 621901 w 724012"/>
              <a:gd name="connsiteY17" fmla="*/ 260736 h 303376"/>
              <a:gd name="connsiteX18" fmla="*/ 650328 w 724012"/>
              <a:gd name="connsiteY18" fmla="*/ 241785 h 303376"/>
              <a:gd name="connsiteX19" fmla="*/ 664542 w 724012"/>
              <a:gd name="connsiteY19" fmla="*/ 232309 h 303376"/>
              <a:gd name="connsiteX20" fmla="*/ 678755 w 724012"/>
              <a:gd name="connsiteY20" fmla="*/ 203882 h 303376"/>
              <a:gd name="connsiteX21" fmla="*/ 699451 w 724012"/>
              <a:gd name="connsiteY21" fmla="*/ 99650 h 303376"/>
              <a:gd name="connsiteX22" fmla="*/ 708925 w 724012"/>
              <a:gd name="connsiteY22" fmla="*/ 35253 h 303376"/>
              <a:gd name="connsiteX23" fmla="*/ 724012 w 724012"/>
              <a:gd name="connsiteY23" fmla="*/ 23845 h 303376"/>
              <a:gd name="connsiteX24" fmla="*/ 696835 w 724012"/>
              <a:gd name="connsiteY24" fmla="*/ 16985 h 303376"/>
              <a:gd name="connsiteX25" fmla="*/ 675950 w 724012"/>
              <a:gd name="connsiteY25" fmla="*/ 12247 h 303376"/>
              <a:gd name="connsiteX26" fmla="*/ 583999 w 724012"/>
              <a:gd name="connsiteY26" fmla="*/ 156 h 303376"/>
              <a:gd name="connsiteX27" fmla="*/ 546096 w 724012"/>
              <a:gd name="connsiteY27" fmla="*/ 19107 h 303376"/>
              <a:gd name="connsiteX28" fmla="*/ 531882 w 724012"/>
              <a:gd name="connsiteY28" fmla="*/ 23845 h 303376"/>
              <a:gd name="connsiteX29" fmla="*/ 498718 w 724012"/>
              <a:gd name="connsiteY29" fmla="*/ 28583 h 303376"/>
              <a:gd name="connsiteX30" fmla="*/ 484504 w 724012"/>
              <a:gd name="connsiteY30" fmla="*/ 33320 h 303376"/>
              <a:gd name="connsiteX31" fmla="*/ 29673 w 724012"/>
              <a:gd name="connsiteY31" fmla="*/ 23845 h 303376"/>
              <a:gd name="connsiteX0" fmla="*/ 29673 w 724012"/>
              <a:gd name="connsiteY0" fmla="*/ 11598 h 291129"/>
              <a:gd name="connsiteX1" fmla="*/ 43887 w 724012"/>
              <a:gd name="connsiteY1" fmla="*/ 35287 h 291129"/>
              <a:gd name="connsiteX2" fmla="*/ 48624 w 724012"/>
              <a:gd name="connsiteY2" fmla="*/ 101616 h 291129"/>
              <a:gd name="connsiteX3" fmla="*/ 58100 w 724012"/>
              <a:gd name="connsiteY3" fmla="*/ 130043 h 291129"/>
              <a:gd name="connsiteX4" fmla="*/ 62838 w 724012"/>
              <a:gd name="connsiteY4" fmla="*/ 148995 h 291129"/>
              <a:gd name="connsiteX5" fmla="*/ 72314 w 724012"/>
              <a:gd name="connsiteY5" fmla="*/ 177422 h 291129"/>
              <a:gd name="connsiteX6" fmla="*/ 77051 w 724012"/>
              <a:gd name="connsiteY6" fmla="*/ 215324 h 291129"/>
              <a:gd name="connsiteX7" fmla="*/ 91265 w 724012"/>
              <a:gd name="connsiteY7" fmla="*/ 229538 h 291129"/>
              <a:gd name="connsiteX8" fmla="*/ 119692 w 724012"/>
              <a:gd name="connsiteY8" fmla="*/ 239013 h 291129"/>
              <a:gd name="connsiteX9" fmla="*/ 122685 w 724012"/>
              <a:gd name="connsiteY9" fmla="*/ 252166 h 291129"/>
              <a:gd name="connsiteX10" fmla="*/ 189015 w 724012"/>
              <a:gd name="connsiteY10" fmla="*/ 267251 h 291129"/>
              <a:gd name="connsiteX11" fmla="*/ 233400 w 724012"/>
              <a:gd name="connsiteY11" fmla="*/ 272178 h 291129"/>
              <a:gd name="connsiteX12" fmla="*/ 271302 w 724012"/>
              <a:gd name="connsiteY12" fmla="*/ 276916 h 291129"/>
              <a:gd name="connsiteX13" fmla="*/ 342369 w 724012"/>
              <a:gd name="connsiteY13" fmla="*/ 291129 h 291129"/>
              <a:gd name="connsiteX14" fmla="*/ 493980 w 724012"/>
              <a:gd name="connsiteY14" fmla="*/ 286391 h 291129"/>
              <a:gd name="connsiteX15" fmla="*/ 555572 w 724012"/>
              <a:gd name="connsiteY15" fmla="*/ 276916 h 291129"/>
              <a:gd name="connsiteX16" fmla="*/ 583999 w 724012"/>
              <a:gd name="connsiteY16" fmla="*/ 262702 h 291129"/>
              <a:gd name="connsiteX17" fmla="*/ 621901 w 724012"/>
              <a:gd name="connsiteY17" fmla="*/ 248489 h 291129"/>
              <a:gd name="connsiteX18" fmla="*/ 650328 w 724012"/>
              <a:gd name="connsiteY18" fmla="*/ 229538 h 291129"/>
              <a:gd name="connsiteX19" fmla="*/ 664542 w 724012"/>
              <a:gd name="connsiteY19" fmla="*/ 220062 h 291129"/>
              <a:gd name="connsiteX20" fmla="*/ 678755 w 724012"/>
              <a:gd name="connsiteY20" fmla="*/ 191635 h 291129"/>
              <a:gd name="connsiteX21" fmla="*/ 699451 w 724012"/>
              <a:gd name="connsiteY21" fmla="*/ 87403 h 291129"/>
              <a:gd name="connsiteX22" fmla="*/ 708925 w 724012"/>
              <a:gd name="connsiteY22" fmla="*/ 23006 h 291129"/>
              <a:gd name="connsiteX23" fmla="*/ 724012 w 724012"/>
              <a:gd name="connsiteY23" fmla="*/ 11598 h 291129"/>
              <a:gd name="connsiteX24" fmla="*/ 696835 w 724012"/>
              <a:gd name="connsiteY24" fmla="*/ 4738 h 291129"/>
              <a:gd name="connsiteX25" fmla="*/ 675950 w 724012"/>
              <a:gd name="connsiteY25" fmla="*/ 0 h 291129"/>
              <a:gd name="connsiteX26" fmla="*/ 586804 w 724012"/>
              <a:gd name="connsiteY26" fmla="*/ 4738 h 291129"/>
              <a:gd name="connsiteX27" fmla="*/ 546096 w 724012"/>
              <a:gd name="connsiteY27" fmla="*/ 6860 h 291129"/>
              <a:gd name="connsiteX28" fmla="*/ 531882 w 724012"/>
              <a:gd name="connsiteY28" fmla="*/ 11598 h 291129"/>
              <a:gd name="connsiteX29" fmla="*/ 498718 w 724012"/>
              <a:gd name="connsiteY29" fmla="*/ 16336 h 291129"/>
              <a:gd name="connsiteX30" fmla="*/ 484504 w 724012"/>
              <a:gd name="connsiteY30" fmla="*/ 21073 h 291129"/>
              <a:gd name="connsiteX31" fmla="*/ 29673 w 724012"/>
              <a:gd name="connsiteY31" fmla="*/ 11598 h 291129"/>
              <a:gd name="connsiteX0" fmla="*/ 1240 w 695579"/>
              <a:gd name="connsiteY0" fmla="*/ 11598 h 291129"/>
              <a:gd name="connsiteX1" fmla="*/ 15454 w 695579"/>
              <a:gd name="connsiteY1" fmla="*/ 35287 h 291129"/>
              <a:gd name="connsiteX2" fmla="*/ 20191 w 695579"/>
              <a:gd name="connsiteY2" fmla="*/ 101616 h 291129"/>
              <a:gd name="connsiteX3" fmla="*/ 29667 w 695579"/>
              <a:gd name="connsiteY3" fmla="*/ 130043 h 291129"/>
              <a:gd name="connsiteX4" fmla="*/ 34405 w 695579"/>
              <a:gd name="connsiteY4" fmla="*/ 148995 h 291129"/>
              <a:gd name="connsiteX5" fmla="*/ 43881 w 695579"/>
              <a:gd name="connsiteY5" fmla="*/ 177422 h 291129"/>
              <a:gd name="connsiteX6" fmla="*/ 48618 w 695579"/>
              <a:gd name="connsiteY6" fmla="*/ 215324 h 291129"/>
              <a:gd name="connsiteX7" fmla="*/ 62832 w 695579"/>
              <a:gd name="connsiteY7" fmla="*/ 229538 h 291129"/>
              <a:gd name="connsiteX8" fmla="*/ 91259 w 695579"/>
              <a:gd name="connsiteY8" fmla="*/ 239013 h 291129"/>
              <a:gd name="connsiteX9" fmla="*/ 94252 w 695579"/>
              <a:gd name="connsiteY9" fmla="*/ 252166 h 291129"/>
              <a:gd name="connsiteX10" fmla="*/ 160582 w 695579"/>
              <a:gd name="connsiteY10" fmla="*/ 267251 h 291129"/>
              <a:gd name="connsiteX11" fmla="*/ 204967 w 695579"/>
              <a:gd name="connsiteY11" fmla="*/ 272178 h 291129"/>
              <a:gd name="connsiteX12" fmla="*/ 242869 w 695579"/>
              <a:gd name="connsiteY12" fmla="*/ 276916 h 291129"/>
              <a:gd name="connsiteX13" fmla="*/ 313936 w 695579"/>
              <a:gd name="connsiteY13" fmla="*/ 291129 h 291129"/>
              <a:gd name="connsiteX14" fmla="*/ 465547 w 695579"/>
              <a:gd name="connsiteY14" fmla="*/ 286391 h 291129"/>
              <a:gd name="connsiteX15" fmla="*/ 527139 w 695579"/>
              <a:gd name="connsiteY15" fmla="*/ 276916 h 291129"/>
              <a:gd name="connsiteX16" fmla="*/ 555566 w 695579"/>
              <a:gd name="connsiteY16" fmla="*/ 262702 h 291129"/>
              <a:gd name="connsiteX17" fmla="*/ 593468 w 695579"/>
              <a:gd name="connsiteY17" fmla="*/ 248489 h 291129"/>
              <a:gd name="connsiteX18" fmla="*/ 621895 w 695579"/>
              <a:gd name="connsiteY18" fmla="*/ 229538 h 291129"/>
              <a:gd name="connsiteX19" fmla="*/ 636109 w 695579"/>
              <a:gd name="connsiteY19" fmla="*/ 220062 h 291129"/>
              <a:gd name="connsiteX20" fmla="*/ 650322 w 695579"/>
              <a:gd name="connsiteY20" fmla="*/ 191635 h 291129"/>
              <a:gd name="connsiteX21" fmla="*/ 671018 w 695579"/>
              <a:gd name="connsiteY21" fmla="*/ 87403 h 291129"/>
              <a:gd name="connsiteX22" fmla="*/ 680492 w 695579"/>
              <a:gd name="connsiteY22" fmla="*/ 23006 h 291129"/>
              <a:gd name="connsiteX23" fmla="*/ 695579 w 695579"/>
              <a:gd name="connsiteY23" fmla="*/ 11598 h 291129"/>
              <a:gd name="connsiteX24" fmla="*/ 668402 w 695579"/>
              <a:gd name="connsiteY24" fmla="*/ 4738 h 291129"/>
              <a:gd name="connsiteX25" fmla="*/ 647517 w 695579"/>
              <a:gd name="connsiteY25" fmla="*/ 0 h 291129"/>
              <a:gd name="connsiteX26" fmla="*/ 558371 w 695579"/>
              <a:gd name="connsiteY26" fmla="*/ 4738 h 291129"/>
              <a:gd name="connsiteX27" fmla="*/ 517663 w 695579"/>
              <a:gd name="connsiteY27" fmla="*/ 6860 h 291129"/>
              <a:gd name="connsiteX28" fmla="*/ 503449 w 695579"/>
              <a:gd name="connsiteY28" fmla="*/ 11598 h 291129"/>
              <a:gd name="connsiteX29" fmla="*/ 470285 w 695579"/>
              <a:gd name="connsiteY29" fmla="*/ 16336 h 291129"/>
              <a:gd name="connsiteX30" fmla="*/ 456071 w 695579"/>
              <a:gd name="connsiteY30" fmla="*/ 21073 h 291129"/>
              <a:gd name="connsiteX31" fmla="*/ 1240 w 695579"/>
              <a:gd name="connsiteY31" fmla="*/ 11598 h 291129"/>
              <a:gd name="connsiteX0" fmla="*/ 32216 w 726555"/>
              <a:gd name="connsiteY0" fmla="*/ 11598 h 291129"/>
              <a:gd name="connsiteX1" fmla="*/ 38015 w 726555"/>
              <a:gd name="connsiteY1" fmla="*/ 43701 h 291129"/>
              <a:gd name="connsiteX2" fmla="*/ 51167 w 726555"/>
              <a:gd name="connsiteY2" fmla="*/ 101616 h 291129"/>
              <a:gd name="connsiteX3" fmla="*/ 60643 w 726555"/>
              <a:gd name="connsiteY3" fmla="*/ 130043 h 291129"/>
              <a:gd name="connsiteX4" fmla="*/ 65381 w 726555"/>
              <a:gd name="connsiteY4" fmla="*/ 148995 h 291129"/>
              <a:gd name="connsiteX5" fmla="*/ 74857 w 726555"/>
              <a:gd name="connsiteY5" fmla="*/ 177422 h 291129"/>
              <a:gd name="connsiteX6" fmla="*/ 79594 w 726555"/>
              <a:gd name="connsiteY6" fmla="*/ 215324 h 291129"/>
              <a:gd name="connsiteX7" fmla="*/ 93808 w 726555"/>
              <a:gd name="connsiteY7" fmla="*/ 229538 h 291129"/>
              <a:gd name="connsiteX8" fmla="*/ 122235 w 726555"/>
              <a:gd name="connsiteY8" fmla="*/ 239013 h 291129"/>
              <a:gd name="connsiteX9" fmla="*/ 125228 w 726555"/>
              <a:gd name="connsiteY9" fmla="*/ 252166 h 291129"/>
              <a:gd name="connsiteX10" fmla="*/ 191558 w 726555"/>
              <a:gd name="connsiteY10" fmla="*/ 267251 h 291129"/>
              <a:gd name="connsiteX11" fmla="*/ 235943 w 726555"/>
              <a:gd name="connsiteY11" fmla="*/ 272178 h 291129"/>
              <a:gd name="connsiteX12" fmla="*/ 273845 w 726555"/>
              <a:gd name="connsiteY12" fmla="*/ 276916 h 291129"/>
              <a:gd name="connsiteX13" fmla="*/ 344912 w 726555"/>
              <a:gd name="connsiteY13" fmla="*/ 291129 h 291129"/>
              <a:gd name="connsiteX14" fmla="*/ 496523 w 726555"/>
              <a:gd name="connsiteY14" fmla="*/ 286391 h 291129"/>
              <a:gd name="connsiteX15" fmla="*/ 558115 w 726555"/>
              <a:gd name="connsiteY15" fmla="*/ 276916 h 291129"/>
              <a:gd name="connsiteX16" fmla="*/ 586542 w 726555"/>
              <a:gd name="connsiteY16" fmla="*/ 262702 h 291129"/>
              <a:gd name="connsiteX17" fmla="*/ 624444 w 726555"/>
              <a:gd name="connsiteY17" fmla="*/ 248489 h 291129"/>
              <a:gd name="connsiteX18" fmla="*/ 652871 w 726555"/>
              <a:gd name="connsiteY18" fmla="*/ 229538 h 291129"/>
              <a:gd name="connsiteX19" fmla="*/ 667085 w 726555"/>
              <a:gd name="connsiteY19" fmla="*/ 220062 h 291129"/>
              <a:gd name="connsiteX20" fmla="*/ 681298 w 726555"/>
              <a:gd name="connsiteY20" fmla="*/ 191635 h 291129"/>
              <a:gd name="connsiteX21" fmla="*/ 701994 w 726555"/>
              <a:gd name="connsiteY21" fmla="*/ 87403 h 291129"/>
              <a:gd name="connsiteX22" fmla="*/ 711468 w 726555"/>
              <a:gd name="connsiteY22" fmla="*/ 23006 h 291129"/>
              <a:gd name="connsiteX23" fmla="*/ 726555 w 726555"/>
              <a:gd name="connsiteY23" fmla="*/ 11598 h 291129"/>
              <a:gd name="connsiteX24" fmla="*/ 699378 w 726555"/>
              <a:gd name="connsiteY24" fmla="*/ 4738 h 291129"/>
              <a:gd name="connsiteX25" fmla="*/ 678493 w 726555"/>
              <a:gd name="connsiteY25" fmla="*/ 0 h 291129"/>
              <a:gd name="connsiteX26" fmla="*/ 589347 w 726555"/>
              <a:gd name="connsiteY26" fmla="*/ 4738 h 291129"/>
              <a:gd name="connsiteX27" fmla="*/ 548639 w 726555"/>
              <a:gd name="connsiteY27" fmla="*/ 6860 h 291129"/>
              <a:gd name="connsiteX28" fmla="*/ 534425 w 726555"/>
              <a:gd name="connsiteY28" fmla="*/ 11598 h 291129"/>
              <a:gd name="connsiteX29" fmla="*/ 501261 w 726555"/>
              <a:gd name="connsiteY29" fmla="*/ 16336 h 291129"/>
              <a:gd name="connsiteX30" fmla="*/ 487047 w 726555"/>
              <a:gd name="connsiteY30" fmla="*/ 21073 h 291129"/>
              <a:gd name="connsiteX31" fmla="*/ 32216 w 72655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42737 w 694435"/>
              <a:gd name="connsiteY5" fmla="*/ 17742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61688 w 694435"/>
              <a:gd name="connsiteY7" fmla="*/ 22953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94435"/>
              <a:gd name="connsiteY0" fmla="*/ 11598 h 291129"/>
              <a:gd name="connsiteX1" fmla="*/ 5895 w 694435"/>
              <a:gd name="connsiteY1" fmla="*/ 43701 h 291129"/>
              <a:gd name="connsiteX2" fmla="*/ 19047 w 694435"/>
              <a:gd name="connsiteY2" fmla="*/ 101616 h 291129"/>
              <a:gd name="connsiteX3" fmla="*/ 28523 w 694435"/>
              <a:gd name="connsiteY3" fmla="*/ 130043 h 291129"/>
              <a:gd name="connsiteX4" fmla="*/ 33261 w 694435"/>
              <a:gd name="connsiteY4" fmla="*/ 148995 h 291129"/>
              <a:gd name="connsiteX5" fmla="*/ 37127 w 694435"/>
              <a:gd name="connsiteY5" fmla="*/ 183032 h 291129"/>
              <a:gd name="connsiteX6" fmla="*/ 47474 w 694435"/>
              <a:gd name="connsiteY6" fmla="*/ 215324 h 291129"/>
              <a:gd name="connsiteX7" fmla="*/ 53273 w 694435"/>
              <a:gd name="connsiteY7" fmla="*/ 223928 h 291129"/>
              <a:gd name="connsiteX8" fmla="*/ 90115 w 694435"/>
              <a:gd name="connsiteY8" fmla="*/ 239013 h 291129"/>
              <a:gd name="connsiteX9" fmla="*/ 93108 w 694435"/>
              <a:gd name="connsiteY9" fmla="*/ 252166 h 291129"/>
              <a:gd name="connsiteX10" fmla="*/ 159438 w 694435"/>
              <a:gd name="connsiteY10" fmla="*/ 267251 h 291129"/>
              <a:gd name="connsiteX11" fmla="*/ 203823 w 694435"/>
              <a:gd name="connsiteY11" fmla="*/ 272178 h 291129"/>
              <a:gd name="connsiteX12" fmla="*/ 241725 w 694435"/>
              <a:gd name="connsiteY12" fmla="*/ 276916 h 291129"/>
              <a:gd name="connsiteX13" fmla="*/ 312792 w 694435"/>
              <a:gd name="connsiteY13" fmla="*/ 291129 h 291129"/>
              <a:gd name="connsiteX14" fmla="*/ 464403 w 694435"/>
              <a:gd name="connsiteY14" fmla="*/ 286391 h 291129"/>
              <a:gd name="connsiteX15" fmla="*/ 525995 w 694435"/>
              <a:gd name="connsiteY15" fmla="*/ 276916 h 291129"/>
              <a:gd name="connsiteX16" fmla="*/ 554422 w 694435"/>
              <a:gd name="connsiteY16" fmla="*/ 262702 h 291129"/>
              <a:gd name="connsiteX17" fmla="*/ 592324 w 694435"/>
              <a:gd name="connsiteY17" fmla="*/ 248489 h 291129"/>
              <a:gd name="connsiteX18" fmla="*/ 620751 w 694435"/>
              <a:gd name="connsiteY18" fmla="*/ 229538 h 291129"/>
              <a:gd name="connsiteX19" fmla="*/ 634965 w 694435"/>
              <a:gd name="connsiteY19" fmla="*/ 220062 h 291129"/>
              <a:gd name="connsiteX20" fmla="*/ 649178 w 694435"/>
              <a:gd name="connsiteY20" fmla="*/ 191635 h 291129"/>
              <a:gd name="connsiteX21" fmla="*/ 669874 w 694435"/>
              <a:gd name="connsiteY21" fmla="*/ 87403 h 291129"/>
              <a:gd name="connsiteX22" fmla="*/ 679348 w 694435"/>
              <a:gd name="connsiteY22" fmla="*/ 23006 h 291129"/>
              <a:gd name="connsiteX23" fmla="*/ 694435 w 694435"/>
              <a:gd name="connsiteY23" fmla="*/ 11598 h 291129"/>
              <a:gd name="connsiteX24" fmla="*/ 667258 w 694435"/>
              <a:gd name="connsiteY24" fmla="*/ 4738 h 291129"/>
              <a:gd name="connsiteX25" fmla="*/ 646373 w 694435"/>
              <a:gd name="connsiteY25" fmla="*/ 0 h 291129"/>
              <a:gd name="connsiteX26" fmla="*/ 557227 w 694435"/>
              <a:gd name="connsiteY26" fmla="*/ 4738 h 291129"/>
              <a:gd name="connsiteX27" fmla="*/ 516519 w 694435"/>
              <a:gd name="connsiteY27" fmla="*/ 6860 h 291129"/>
              <a:gd name="connsiteX28" fmla="*/ 502305 w 694435"/>
              <a:gd name="connsiteY28" fmla="*/ 11598 h 291129"/>
              <a:gd name="connsiteX29" fmla="*/ 469141 w 694435"/>
              <a:gd name="connsiteY29" fmla="*/ 16336 h 291129"/>
              <a:gd name="connsiteX30" fmla="*/ 454927 w 694435"/>
              <a:gd name="connsiteY30" fmla="*/ 21073 h 291129"/>
              <a:gd name="connsiteX31" fmla="*/ 96 w 694435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93108 w 686020"/>
              <a:gd name="connsiteY9" fmla="*/ 252166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90115 w 686020"/>
              <a:gd name="connsiteY8" fmla="*/ 239013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53273 w 686020"/>
              <a:gd name="connsiteY7" fmla="*/ 22392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37127 w 686020"/>
              <a:gd name="connsiteY5" fmla="*/ 183032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8 w 686020"/>
              <a:gd name="connsiteY7" fmla="*/ 22112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33261 w 686020"/>
              <a:gd name="connsiteY4" fmla="*/ 148995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28028 w 686020"/>
              <a:gd name="connsiteY7" fmla="*/ 212708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44857 w 686020"/>
              <a:gd name="connsiteY7" fmla="*/ 226733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59438 w 686020"/>
              <a:gd name="connsiteY10" fmla="*/ 267251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15795 w 686020"/>
              <a:gd name="connsiteY10" fmla="*/ 279083 h 291129"/>
              <a:gd name="connsiteX11" fmla="*/ 203823 w 686020"/>
              <a:gd name="connsiteY11" fmla="*/ 272178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1129"/>
              <a:gd name="connsiteX1" fmla="*/ 5895 w 686020"/>
              <a:gd name="connsiteY1" fmla="*/ 43701 h 291129"/>
              <a:gd name="connsiteX2" fmla="*/ 19047 w 686020"/>
              <a:gd name="connsiteY2" fmla="*/ 101616 h 291129"/>
              <a:gd name="connsiteX3" fmla="*/ 28523 w 686020"/>
              <a:gd name="connsiteY3" fmla="*/ 130043 h 291129"/>
              <a:gd name="connsiteX4" fmla="*/ 27651 w 686020"/>
              <a:gd name="connsiteY4" fmla="*/ 151800 h 291129"/>
              <a:gd name="connsiteX5" fmla="*/ 28712 w 686020"/>
              <a:gd name="connsiteY5" fmla="*/ 180227 h 291129"/>
              <a:gd name="connsiteX6" fmla="*/ 47474 w 686020"/>
              <a:gd name="connsiteY6" fmla="*/ 215324 h 291129"/>
              <a:gd name="connsiteX7" fmla="*/ 36442 w 686020"/>
              <a:gd name="connsiteY7" fmla="*/ 221124 h 291129"/>
              <a:gd name="connsiteX8" fmla="*/ 70481 w 686020"/>
              <a:gd name="connsiteY8" fmla="*/ 244622 h 291129"/>
              <a:gd name="connsiteX9" fmla="*/ 81888 w 686020"/>
              <a:gd name="connsiteY9" fmla="*/ 254971 h 291129"/>
              <a:gd name="connsiteX10" fmla="*/ 115795 w 686020"/>
              <a:gd name="connsiteY10" fmla="*/ 279083 h 291129"/>
              <a:gd name="connsiteX11" fmla="*/ 191921 w 686020"/>
              <a:gd name="connsiteY11" fmla="*/ 285325 h 291129"/>
              <a:gd name="connsiteX12" fmla="*/ 241725 w 686020"/>
              <a:gd name="connsiteY12" fmla="*/ 276916 h 291129"/>
              <a:gd name="connsiteX13" fmla="*/ 312792 w 686020"/>
              <a:gd name="connsiteY13" fmla="*/ 291129 h 291129"/>
              <a:gd name="connsiteX14" fmla="*/ 464403 w 686020"/>
              <a:gd name="connsiteY14" fmla="*/ 286391 h 291129"/>
              <a:gd name="connsiteX15" fmla="*/ 525995 w 686020"/>
              <a:gd name="connsiteY15" fmla="*/ 276916 h 291129"/>
              <a:gd name="connsiteX16" fmla="*/ 554422 w 686020"/>
              <a:gd name="connsiteY16" fmla="*/ 262702 h 291129"/>
              <a:gd name="connsiteX17" fmla="*/ 592324 w 686020"/>
              <a:gd name="connsiteY17" fmla="*/ 248489 h 291129"/>
              <a:gd name="connsiteX18" fmla="*/ 620751 w 686020"/>
              <a:gd name="connsiteY18" fmla="*/ 229538 h 291129"/>
              <a:gd name="connsiteX19" fmla="*/ 634965 w 686020"/>
              <a:gd name="connsiteY19" fmla="*/ 220062 h 291129"/>
              <a:gd name="connsiteX20" fmla="*/ 649178 w 686020"/>
              <a:gd name="connsiteY20" fmla="*/ 191635 h 291129"/>
              <a:gd name="connsiteX21" fmla="*/ 669874 w 686020"/>
              <a:gd name="connsiteY21" fmla="*/ 87403 h 291129"/>
              <a:gd name="connsiteX22" fmla="*/ 679348 w 686020"/>
              <a:gd name="connsiteY22" fmla="*/ 23006 h 291129"/>
              <a:gd name="connsiteX23" fmla="*/ 686020 w 686020"/>
              <a:gd name="connsiteY23" fmla="*/ 8793 h 291129"/>
              <a:gd name="connsiteX24" fmla="*/ 667258 w 686020"/>
              <a:gd name="connsiteY24" fmla="*/ 4738 h 291129"/>
              <a:gd name="connsiteX25" fmla="*/ 646373 w 686020"/>
              <a:gd name="connsiteY25" fmla="*/ 0 h 291129"/>
              <a:gd name="connsiteX26" fmla="*/ 557227 w 686020"/>
              <a:gd name="connsiteY26" fmla="*/ 4738 h 291129"/>
              <a:gd name="connsiteX27" fmla="*/ 516519 w 686020"/>
              <a:gd name="connsiteY27" fmla="*/ 6860 h 291129"/>
              <a:gd name="connsiteX28" fmla="*/ 502305 w 686020"/>
              <a:gd name="connsiteY28" fmla="*/ 11598 h 291129"/>
              <a:gd name="connsiteX29" fmla="*/ 469141 w 686020"/>
              <a:gd name="connsiteY29" fmla="*/ 16336 h 291129"/>
              <a:gd name="connsiteX30" fmla="*/ 454927 w 686020"/>
              <a:gd name="connsiteY30" fmla="*/ 21073 h 291129"/>
              <a:gd name="connsiteX31" fmla="*/ 96 w 686020"/>
              <a:gd name="connsiteY31" fmla="*/ 11598 h 291129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54422 w 686020"/>
              <a:gd name="connsiteY16" fmla="*/ 262702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34965 w 686020"/>
              <a:gd name="connsiteY19" fmla="*/ 220062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23062 w 686020"/>
              <a:gd name="connsiteY19" fmla="*/ 217433 h 292344"/>
              <a:gd name="connsiteX20" fmla="*/ 649178 w 686020"/>
              <a:gd name="connsiteY20" fmla="*/ 191635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686020"/>
              <a:gd name="connsiteY0" fmla="*/ 11598 h 292344"/>
              <a:gd name="connsiteX1" fmla="*/ 5895 w 686020"/>
              <a:gd name="connsiteY1" fmla="*/ 43701 h 292344"/>
              <a:gd name="connsiteX2" fmla="*/ 19047 w 686020"/>
              <a:gd name="connsiteY2" fmla="*/ 101616 h 292344"/>
              <a:gd name="connsiteX3" fmla="*/ 28523 w 686020"/>
              <a:gd name="connsiteY3" fmla="*/ 130043 h 292344"/>
              <a:gd name="connsiteX4" fmla="*/ 27651 w 686020"/>
              <a:gd name="connsiteY4" fmla="*/ 151800 h 292344"/>
              <a:gd name="connsiteX5" fmla="*/ 28712 w 686020"/>
              <a:gd name="connsiteY5" fmla="*/ 180227 h 292344"/>
              <a:gd name="connsiteX6" fmla="*/ 47474 w 686020"/>
              <a:gd name="connsiteY6" fmla="*/ 215324 h 292344"/>
              <a:gd name="connsiteX7" fmla="*/ 36442 w 686020"/>
              <a:gd name="connsiteY7" fmla="*/ 221124 h 292344"/>
              <a:gd name="connsiteX8" fmla="*/ 70481 w 686020"/>
              <a:gd name="connsiteY8" fmla="*/ 244622 h 292344"/>
              <a:gd name="connsiteX9" fmla="*/ 81888 w 686020"/>
              <a:gd name="connsiteY9" fmla="*/ 254971 h 292344"/>
              <a:gd name="connsiteX10" fmla="*/ 115795 w 686020"/>
              <a:gd name="connsiteY10" fmla="*/ 279083 h 292344"/>
              <a:gd name="connsiteX11" fmla="*/ 191921 w 686020"/>
              <a:gd name="connsiteY11" fmla="*/ 285325 h 292344"/>
              <a:gd name="connsiteX12" fmla="*/ 245693 w 686020"/>
              <a:gd name="connsiteY12" fmla="*/ 286118 h 292344"/>
              <a:gd name="connsiteX13" fmla="*/ 312792 w 686020"/>
              <a:gd name="connsiteY13" fmla="*/ 291129 h 292344"/>
              <a:gd name="connsiteX14" fmla="*/ 464403 w 686020"/>
              <a:gd name="connsiteY14" fmla="*/ 286391 h 292344"/>
              <a:gd name="connsiteX15" fmla="*/ 525995 w 686020"/>
              <a:gd name="connsiteY15" fmla="*/ 276916 h 292344"/>
              <a:gd name="connsiteX16" fmla="*/ 574260 w 686020"/>
              <a:gd name="connsiteY16" fmla="*/ 267961 h 292344"/>
              <a:gd name="connsiteX17" fmla="*/ 592324 w 686020"/>
              <a:gd name="connsiteY17" fmla="*/ 248489 h 292344"/>
              <a:gd name="connsiteX18" fmla="*/ 620751 w 686020"/>
              <a:gd name="connsiteY18" fmla="*/ 229538 h 292344"/>
              <a:gd name="connsiteX19" fmla="*/ 623062 w 686020"/>
              <a:gd name="connsiteY19" fmla="*/ 217433 h 292344"/>
              <a:gd name="connsiteX20" fmla="*/ 633308 w 686020"/>
              <a:gd name="connsiteY20" fmla="*/ 179803 h 292344"/>
              <a:gd name="connsiteX21" fmla="*/ 669874 w 686020"/>
              <a:gd name="connsiteY21" fmla="*/ 87403 h 292344"/>
              <a:gd name="connsiteX22" fmla="*/ 679348 w 686020"/>
              <a:gd name="connsiteY22" fmla="*/ 23006 h 292344"/>
              <a:gd name="connsiteX23" fmla="*/ 686020 w 686020"/>
              <a:gd name="connsiteY23" fmla="*/ 8793 h 292344"/>
              <a:gd name="connsiteX24" fmla="*/ 667258 w 686020"/>
              <a:gd name="connsiteY24" fmla="*/ 4738 h 292344"/>
              <a:gd name="connsiteX25" fmla="*/ 646373 w 686020"/>
              <a:gd name="connsiteY25" fmla="*/ 0 h 292344"/>
              <a:gd name="connsiteX26" fmla="*/ 557227 w 686020"/>
              <a:gd name="connsiteY26" fmla="*/ 4738 h 292344"/>
              <a:gd name="connsiteX27" fmla="*/ 516519 w 686020"/>
              <a:gd name="connsiteY27" fmla="*/ 6860 h 292344"/>
              <a:gd name="connsiteX28" fmla="*/ 502305 w 686020"/>
              <a:gd name="connsiteY28" fmla="*/ 11598 h 292344"/>
              <a:gd name="connsiteX29" fmla="*/ 469141 w 686020"/>
              <a:gd name="connsiteY29" fmla="*/ 16336 h 292344"/>
              <a:gd name="connsiteX30" fmla="*/ 454927 w 686020"/>
              <a:gd name="connsiteY30" fmla="*/ 21073 h 292344"/>
              <a:gd name="connsiteX31" fmla="*/ 96 w 686020"/>
              <a:gd name="connsiteY31" fmla="*/ 11598 h 292344"/>
              <a:gd name="connsiteX0" fmla="*/ 96 w 703373"/>
              <a:gd name="connsiteY0" fmla="*/ 11598 h 292344"/>
              <a:gd name="connsiteX1" fmla="*/ 5895 w 703373"/>
              <a:gd name="connsiteY1" fmla="*/ 43701 h 292344"/>
              <a:gd name="connsiteX2" fmla="*/ 19047 w 703373"/>
              <a:gd name="connsiteY2" fmla="*/ 101616 h 292344"/>
              <a:gd name="connsiteX3" fmla="*/ 28523 w 703373"/>
              <a:gd name="connsiteY3" fmla="*/ 130043 h 292344"/>
              <a:gd name="connsiteX4" fmla="*/ 27651 w 703373"/>
              <a:gd name="connsiteY4" fmla="*/ 151800 h 292344"/>
              <a:gd name="connsiteX5" fmla="*/ 28712 w 703373"/>
              <a:gd name="connsiteY5" fmla="*/ 180227 h 292344"/>
              <a:gd name="connsiteX6" fmla="*/ 47474 w 703373"/>
              <a:gd name="connsiteY6" fmla="*/ 215324 h 292344"/>
              <a:gd name="connsiteX7" fmla="*/ 36442 w 703373"/>
              <a:gd name="connsiteY7" fmla="*/ 221124 h 292344"/>
              <a:gd name="connsiteX8" fmla="*/ 70481 w 703373"/>
              <a:gd name="connsiteY8" fmla="*/ 244622 h 292344"/>
              <a:gd name="connsiteX9" fmla="*/ 81888 w 703373"/>
              <a:gd name="connsiteY9" fmla="*/ 254971 h 292344"/>
              <a:gd name="connsiteX10" fmla="*/ 115795 w 703373"/>
              <a:gd name="connsiteY10" fmla="*/ 279083 h 292344"/>
              <a:gd name="connsiteX11" fmla="*/ 191921 w 703373"/>
              <a:gd name="connsiteY11" fmla="*/ 285325 h 292344"/>
              <a:gd name="connsiteX12" fmla="*/ 245693 w 703373"/>
              <a:gd name="connsiteY12" fmla="*/ 286118 h 292344"/>
              <a:gd name="connsiteX13" fmla="*/ 312792 w 703373"/>
              <a:gd name="connsiteY13" fmla="*/ 291129 h 292344"/>
              <a:gd name="connsiteX14" fmla="*/ 464403 w 703373"/>
              <a:gd name="connsiteY14" fmla="*/ 286391 h 292344"/>
              <a:gd name="connsiteX15" fmla="*/ 525995 w 703373"/>
              <a:gd name="connsiteY15" fmla="*/ 276916 h 292344"/>
              <a:gd name="connsiteX16" fmla="*/ 574260 w 703373"/>
              <a:gd name="connsiteY16" fmla="*/ 267961 h 292344"/>
              <a:gd name="connsiteX17" fmla="*/ 592324 w 703373"/>
              <a:gd name="connsiteY17" fmla="*/ 248489 h 292344"/>
              <a:gd name="connsiteX18" fmla="*/ 620751 w 703373"/>
              <a:gd name="connsiteY18" fmla="*/ 229538 h 292344"/>
              <a:gd name="connsiteX19" fmla="*/ 623062 w 703373"/>
              <a:gd name="connsiteY19" fmla="*/ 217433 h 292344"/>
              <a:gd name="connsiteX20" fmla="*/ 633308 w 703373"/>
              <a:gd name="connsiteY20" fmla="*/ 179803 h 292344"/>
              <a:gd name="connsiteX21" fmla="*/ 669874 w 703373"/>
              <a:gd name="connsiteY21" fmla="*/ 87403 h 292344"/>
              <a:gd name="connsiteX22" fmla="*/ 703154 w 703373"/>
              <a:gd name="connsiteY22" fmla="*/ 23006 h 292344"/>
              <a:gd name="connsiteX23" fmla="*/ 686020 w 703373"/>
              <a:gd name="connsiteY23" fmla="*/ 8793 h 292344"/>
              <a:gd name="connsiteX24" fmla="*/ 667258 w 703373"/>
              <a:gd name="connsiteY24" fmla="*/ 4738 h 292344"/>
              <a:gd name="connsiteX25" fmla="*/ 646373 w 703373"/>
              <a:gd name="connsiteY25" fmla="*/ 0 h 292344"/>
              <a:gd name="connsiteX26" fmla="*/ 557227 w 703373"/>
              <a:gd name="connsiteY26" fmla="*/ 4738 h 292344"/>
              <a:gd name="connsiteX27" fmla="*/ 516519 w 703373"/>
              <a:gd name="connsiteY27" fmla="*/ 6860 h 292344"/>
              <a:gd name="connsiteX28" fmla="*/ 502305 w 703373"/>
              <a:gd name="connsiteY28" fmla="*/ 11598 h 292344"/>
              <a:gd name="connsiteX29" fmla="*/ 469141 w 703373"/>
              <a:gd name="connsiteY29" fmla="*/ 16336 h 292344"/>
              <a:gd name="connsiteX30" fmla="*/ 454927 w 703373"/>
              <a:gd name="connsiteY30" fmla="*/ 21073 h 292344"/>
              <a:gd name="connsiteX31" fmla="*/ 96 w 703373"/>
              <a:gd name="connsiteY31" fmla="*/ 11598 h 292344"/>
              <a:gd name="connsiteX0" fmla="*/ 96 w 713793"/>
              <a:gd name="connsiteY0" fmla="*/ 11598 h 292344"/>
              <a:gd name="connsiteX1" fmla="*/ 5895 w 713793"/>
              <a:gd name="connsiteY1" fmla="*/ 43701 h 292344"/>
              <a:gd name="connsiteX2" fmla="*/ 19047 w 713793"/>
              <a:gd name="connsiteY2" fmla="*/ 101616 h 292344"/>
              <a:gd name="connsiteX3" fmla="*/ 28523 w 713793"/>
              <a:gd name="connsiteY3" fmla="*/ 130043 h 292344"/>
              <a:gd name="connsiteX4" fmla="*/ 27651 w 713793"/>
              <a:gd name="connsiteY4" fmla="*/ 151800 h 292344"/>
              <a:gd name="connsiteX5" fmla="*/ 28712 w 713793"/>
              <a:gd name="connsiteY5" fmla="*/ 180227 h 292344"/>
              <a:gd name="connsiteX6" fmla="*/ 47474 w 713793"/>
              <a:gd name="connsiteY6" fmla="*/ 215324 h 292344"/>
              <a:gd name="connsiteX7" fmla="*/ 36442 w 713793"/>
              <a:gd name="connsiteY7" fmla="*/ 221124 h 292344"/>
              <a:gd name="connsiteX8" fmla="*/ 70481 w 713793"/>
              <a:gd name="connsiteY8" fmla="*/ 244622 h 292344"/>
              <a:gd name="connsiteX9" fmla="*/ 81888 w 713793"/>
              <a:gd name="connsiteY9" fmla="*/ 254971 h 292344"/>
              <a:gd name="connsiteX10" fmla="*/ 115795 w 713793"/>
              <a:gd name="connsiteY10" fmla="*/ 279083 h 292344"/>
              <a:gd name="connsiteX11" fmla="*/ 191921 w 713793"/>
              <a:gd name="connsiteY11" fmla="*/ 285325 h 292344"/>
              <a:gd name="connsiteX12" fmla="*/ 245693 w 713793"/>
              <a:gd name="connsiteY12" fmla="*/ 286118 h 292344"/>
              <a:gd name="connsiteX13" fmla="*/ 312792 w 713793"/>
              <a:gd name="connsiteY13" fmla="*/ 291129 h 292344"/>
              <a:gd name="connsiteX14" fmla="*/ 464403 w 713793"/>
              <a:gd name="connsiteY14" fmla="*/ 286391 h 292344"/>
              <a:gd name="connsiteX15" fmla="*/ 525995 w 713793"/>
              <a:gd name="connsiteY15" fmla="*/ 276916 h 292344"/>
              <a:gd name="connsiteX16" fmla="*/ 574260 w 713793"/>
              <a:gd name="connsiteY16" fmla="*/ 267961 h 292344"/>
              <a:gd name="connsiteX17" fmla="*/ 592324 w 713793"/>
              <a:gd name="connsiteY17" fmla="*/ 248489 h 292344"/>
              <a:gd name="connsiteX18" fmla="*/ 620751 w 713793"/>
              <a:gd name="connsiteY18" fmla="*/ 229538 h 292344"/>
              <a:gd name="connsiteX19" fmla="*/ 623062 w 713793"/>
              <a:gd name="connsiteY19" fmla="*/ 217433 h 292344"/>
              <a:gd name="connsiteX20" fmla="*/ 633308 w 713793"/>
              <a:gd name="connsiteY20" fmla="*/ 179803 h 292344"/>
              <a:gd name="connsiteX21" fmla="*/ 669874 w 713793"/>
              <a:gd name="connsiteY21" fmla="*/ 87403 h 292344"/>
              <a:gd name="connsiteX22" fmla="*/ 703154 w 713793"/>
              <a:gd name="connsiteY22" fmla="*/ 23006 h 292344"/>
              <a:gd name="connsiteX23" fmla="*/ 713793 w 713793"/>
              <a:gd name="connsiteY23" fmla="*/ 6164 h 292344"/>
              <a:gd name="connsiteX24" fmla="*/ 667258 w 713793"/>
              <a:gd name="connsiteY24" fmla="*/ 4738 h 292344"/>
              <a:gd name="connsiteX25" fmla="*/ 646373 w 713793"/>
              <a:gd name="connsiteY25" fmla="*/ 0 h 292344"/>
              <a:gd name="connsiteX26" fmla="*/ 557227 w 713793"/>
              <a:gd name="connsiteY26" fmla="*/ 4738 h 292344"/>
              <a:gd name="connsiteX27" fmla="*/ 516519 w 713793"/>
              <a:gd name="connsiteY27" fmla="*/ 6860 h 292344"/>
              <a:gd name="connsiteX28" fmla="*/ 502305 w 713793"/>
              <a:gd name="connsiteY28" fmla="*/ 11598 h 292344"/>
              <a:gd name="connsiteX29" fmla="*/ 469141 w 713793"/>
              <a:gd name="connsiteY29" fmla="*/ 16336 h 292344"/>
              <a:gd name="connsiteX30" fmla="*/ 454927 w 713793"/>
              <a:gd name="connsiteY30" fmla="*/ 21073 h 292344"/>
              <a:gd name="connsiteX31" fmla="*/ 96 w 713793"/>
              <a:gd name="connsiteY31" fmla="*/ 11598 h 292344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57227 w 713793"/>
              <a:gd name="connsiteY26" fmla="*/ 2760 h 290366"/>
              <a:gd name="connsiteX27" fmla="*/ 516519 w 713793"/>
              <a:gd name="connsiteY27" fmla="*/ 4882 h 290366"/>
              <a:gd name="connsiteX28" fmla="*/ 502305 w 713793"/>
              <a:gd name="connsiteY28" fmla="*/ 9620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516519 w 713793"/>
              <a:gd name="connsiteY27" fmla="*/ 4882 h 290366"/>
              <a:gd name="connsiteX28" fmla="*/ 502305 w 713793"/>
              <a:gd name="connsiteY28" fmla="*/ 9620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516519 w 713793"/>
              <a:gd name="connsiteY27" fmla="*/ 4882 h 290366"/>
              <a:gd name="connsiteX28" fmla="*/ 478500 w 713793"/>
              <a:gd name="connsiteY28" fmla="*/ 17508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96 w 713793"/>
              <a:gd name="connsiteY0" fmla="*/ 9620 h 290366"/>
              <a:gd name="connsiteX1" fmla="*/ 5895 w 713793"/>
              <a:gd name="connsiteY1" fmla="*/ 41723 h 290366"/>
              <a:gd name="connsiteX2" fmla="*/ 19047 w 713793"/>
              <a:gd name="connsiteY2" fmla="*/ 99638 h 290366"/>
              <a:gd name="connsiteX3" fmla="*/ 28523 w 713793"/>
              <a:gd name="connsiteY3" fmla="*/ 128065 h 290366"/>
              <a:gd name="connsiteX4" fmla="*/ 27651 w 713793"/>
              <a:gd name="connsiteY4" fmla="*/ 149822 h 290366"/>
              <a:gd name="connsiteX5" fmla="*/ 28712 w 713793"/>
              <a:gd name="connsiteY5" fmla="*/ 178249 h 290366"/>
              <a:gd name="connsiteX6" fmla="*/ 47474 w 713793"/>
              <a:gd name="connsiteY6" fmla="*/ 213346 h 290366"/>
              <a:gd name="connsiteX7" fmla="*/ 36442 w 713793"/>
              <a:gd name="connsiteY7" fmla="*/ 219146 h 290366"/>
              <a:gd name="connsiteX8" fmla="*/ 70481 w 713793"/>
              <a:gd name="connsiteY8" fmla="*/ 242644 h 290366"/>
              <a:gd name="connsiteX9" fmla="*/ 81888 w 713793"/>
              <a:gd name="connsiteY9" fmla="*/ 252993 h 290366"/>
              <a:gd name="connsiteX10" fmla="*/ 115795 w 713793"/>
              <a:gd name="connsiteY10" fmla="*/ 277105 h 290366"/>
              <a:gd name="connsiteX11" fmla="*/ 191921 w 713793"/>
              <a:gd name="connsiteY11" fmla="*/ 283347 h 290366"/>
              <a:gd name="connsiteX12" fmla="*/ 245693 w 713793"/>
              <a:gd name="connsiteY12" fmla="*/ 284140 h 290366"/>
              <a:gd name="connsiteX13" fmla="*/ 312792 w 713793"/>
              <a:gd name="connsiteY13" fmla="*/ 289151 h 290366"/>
              <a:gd name="connsiteX14" fmla="*/ 464403 w 713793"/>
              <a:gd name="connsiteY14" fmla="*/ 284413 h 290366"/>
              <a:gd name="connsiteX15" fmla="*/ 525995 w 713793"/>
              <a:gd name="connsiteY15" fmla="*/ 274938 h 290366"/>
              <a:gd name="connsiteX16" fmla="*/ 574260 w 713793"/>
              <a:gd name="connsiteY16" fmla="*/ 265983 h 290366"/>
              <a:gd name="connsiteX17" fmla="*/ 592324 w 713793"/>
              <a:gd name="connsiteY17" fmla="*/ 246511 h 290366"/>
              <a:gd name="connsiteX18" fmla="*/ 620751 w 713793"/>
              <a:gd name="connsiteY18" fmla="*/ 227560 h 290366"/>
              <a:gd name="connsiteX19" fmla="*/ 623062 w 713793"/>
              <a:gd name="connsiteY19" fmla="*/ 215455 h 290366"/>
              <a:gd name="connsiteX20" fmla="*/ 633308 w 713793"/>
              <a:gd name="connsiteY20" fmla="*/ 177825 h 290366"/>
              <a:gd name="connsiteX21" fmla="*/ 669874 w 713793"/>
              <a:gd name="connsiteY21" fmla="*/ 85425 h 290366"/>
              <a:gd name="connsiteX22" fmla="*/ 703154 w 713793"/>
              <a:gd name="connsiteY22" fmla="*/ 21028 h 290366"/>
              <a:gd name="connsiteX23" fmla="*/ 713793 w 713793"/>
              <a:gd name="connsiteY23" fmla="*/ 4186 h 290366"/>
              <a:gd name="connsiteX24" fmla="*/ 667258 w 713793"/>
              <a:gd name="connsiteY24" fmla="*/ 2760 h 290366"/>
              <a:gd name="connsiteX25" fmla="*/ 622568 w 713793"/>
              <a:gd name="connsiteY25" fmla="*/ 9854 h 290366"/>
              <a:gd name="connsiteX26" fmla="*/ 533421 w 713793"/>
              <a:gd name="connsiteY26" fmla="*/ 17222 h 290366"/>
              <a:gd name="connsiteX27" fmla="*/ 492714 w 713793"/>
              <a:gd name="connsiteY27" fmla="*/ 20658 h 290366"/>
              <a:gd name="connsiteX28" fmla="*/ 478500 w 713793"/>
              <a:gd name="connsiteY28" fmla="*/ 17508 h 290366"/>
              <a:gd name="connsiteX29" fmla="*/ 469141 w 713793"/>
              <a:gd name="connsiteY29" fmla="*/ 14358 h 290366"/>
              <a:gd name="connsiteX30" fmla="*/ 454927 w 713793"/>
              <a:gd name="connsiteY30" fmla="*/ 19095 h 290366"/>
              <a:gd name="connsiteX31" fmla="*/ 96 w 713793"/>
              <a:gd name="connsiteY31" fmla="*/ 9620 h 290366"/>
              <a:gd name="connsiteX0" fmla="*/ 84 w 757424"/>
              <a:gd name="connsiteY0" fmla="*/ 6751 h 292756"/>
              <a:gd name="connsiteX1" fmla="*/ 49526 w 757424"/>
              <a:gd name="connsiteY1" fmla="*/ 44113 h 292756"/>
              <a:gd name="connsiteX2" fmla="*/ 62678 w 757424"/>
              <a:gd name="connsiteY2" fmla="*/ 102028 h 292756"/>
              <a:gd name="connsiteX3" fmla="*/ 72154 w 757424"/>
              <a:gd name="connsiteY3" fmla="*/ 130455 h 292756"/>
              <a:gd name="connsiteX4" fmla="*/ 71282 w 757424"/>
              <a:gd name="connsiteY4" fmla="*/ 152212 h 292756"/>
              <a:gd name="connsiteX5" fmla="*/ 72343 w 757424"/>
              <a:gd name="connsiteY5" fmla="*/ 180639 h 292756"/>
              <a:gd name="connsiteX6" fmla="*/ 91105 w 757424"/>
              <a:gd name="connsiteY6" fmla="*/ 215736 h 292756"/>
              <a:gd name="connsiteX7" fmla="*/ 80073 w 757424"/>
              <a:gd name="connsiteY7" fmla="*/ 221536 h 292756"/>
              <a:gd name="connsiteX8" fmla="*/ 114112 w 757424"/>
              <a:gd name="connsiteY8" fmla="*/ 245034 h 292756"/>
              <a:gd name="connsiteX9" fmla="*/ 125519 w 757424"/>
              <a:gd name="connsiteY9" fmla="*/ 255383 h 292756"/>
              <a:gd name="connsiteX10" fmla="*/ 159426 w 757424"/>
              <a:gd name="connsiteY10" fmla="*/ 279495 h 292756"/>
              <a:gd name="connsiteX11" fmla="*/ 235552 w 757424"/>
              <a:gd name="connsiteY11" fmla="*/ 285737 h 292756"/>
              <a:gd name="connsiteX12" fmla="*/ 289324 w 757424"/>
              <a:gd name="connsiteY12" fmla="*/ 286530 h 292756"/>
              <a:gd name="connsiteX13" fmla="*/ 356423 w 757424"/>
              <a:gd name="connsiteY13" fmla="*/ 291541 h 292756"/>
              <a:gd name="connsiteX14" fmla="*/ 508034 w 757424"/>
              <a:gd name="connsiteY14" fmla="*/ 286803 h 292756"/>
              <a:gd name="connsiteX15" fmla="*/ 569626 w 757424"/>
              <a:gd name="connsiteY15" fmla="*/ 277328 h 292756"/>
              <a:gd name="connsiteX16" fmla="*/ 617891 w 757424"/>
              <a:gd name="connsiteY16" fmla="*/ 268373 h 292756"/>
              <a:gd name="connsiteX17" fmla="*/ 635955 w 757424"/>
              <a:gd name="connsiteY17" fmla="*/ 248901 h 292756"/>
              <a:gd name="connsiteX18" fmla="*/ 664382 w 757424"/>
              <a:gd name="connsiteY18" fmla="*/ 229950 h 292756"/>
              <a:gd name="connsiteX19" fmla="*/ 666693 w 757424"/>
              <a:gd name="connsiteY19" fmla="*/ 217845 h 292756"/>
              <a:gd name="connsiteX20" fmla="*/ 676939 w 757424"/>
              <a:gd name="connsiteY20" fmla="*/ 180215 h 292756"/>
              <a:gd name="connsiteX21" fmla="*/ 713505 w 757424"/>
              <a:gd name="connsiteY21" fmla="*/ 87815 h 292756"/>
              <a:gd name="connsiteX22" fmla="*/ 746785 w 757424"/>
              <a:gd name="connsiteY22" fmla="*/ 23418 h 292756"/>
              <a:gd name="connsiteX23" fmla="*/ 757424 w 757424"/>
              <a:gd name="connsiteY23" fmla="*/ 6576 h 292756"/>
              <a:gd name="connsiteX24" fmla="*/ 710889 w 757424"/>
              <a:gd name="connsiteY24" fmla="*/ 5150 h 292756"/>
              <a:gd name="connsiteX25" fmla="*/ 666199 w 757424"/>
              <a:gd name="connsiteY25" fmla="*/ 12244 h 292756"/>
              <a:gd name="connsiteX26" fmla="*/ 577052 w 757424"/>
              <a:gd name="connsiteY26" fmla="*/ 19612 h 292756"/>
              <a:gd name="connsiteX27" fmla="*/ 536345 w 757424"/>
              <a:gd name="connsiteY27" fmla="*/ 23048 h 292756"/>
              <a:gd name="connsiteX28" fmla="*/ 522131 w 757424"/>
              <a:gd name="connsiteY28" fmla="*/ 19898 h 292756"/>
              <a:gd name="connsiteX29" fmla="*/ 512772 w 757424"/>
              <a:gd name="connsiteY29" fmla="*/ 16748 h 292756"/>
              <a:gd name="connsiteX30" fmla="*/ 498558 w 757424"/>
              <a:gd name="connsiteY30" fmla="*/ 21485 h 292756"/>
              <a:gd name="connsiteX31" fmla="*/ 84 w 757424"/>
              <a:gd name="connsiteY31" fmla="*/ 6751 h 292756"/>
              <a:gd name="connsiteX0" fmla="*/ 34724 w 792064"/>
              <a:gd name="connsiteY0" fmla="*/ 4361 h 290366"/>
              <a:gd name="connsiteX1" fmla="*/ 48457 w 792064"/>
              <a:gd name="connsiteY1" fmla="*/ 48296 h 290366"/>
              <a:gd name="connsiteX2" fmla="*/ 97318 w 792064"/>
              <a:gd name="connsiteY2" fmla="*/ 99638 h 290366"/>
              <a:gd name="connsiteX3" fmla="*/ 106794 w 792064"/>
              <a:gd name="connsiteY3" fmla="*/ 128065 h 290366"/>
              <a:gd name="connsiteX4" fmla="*/ 105922 w 792064"/>
              <a:gd name="connsiteY4" fmla="*/ 149822 h 290366"/>
              <a:gd name="connsiteX5" fmla="*/ 106983 w 792064"/>
              <a:gd name="connsiteY5" fmla="*/ 178249 h 290366"/>
              <a:gd name="connsiteX6" fmla="*/ 125745 w 792064"/>
              <a:gd name="connsiteY6" fmla="*/ 213346 h 290366"/>
              <a:gd name="connsiteX7" fmla="*/ 114713 w 792064"/>
              <a:gd name="connsiteY7" fmla="*/ 219146 h 290366"/>
              <a:gd name="connsiteX8" fmla="*/ 148752 w 792064"/>
              <a:gd name="connsiteY8" fmla="*/ 242644 h 290366"/>
              <a:gd name="connsiteX9" fmla="*/ 160159 w 792064"/>
              <a:gd name="connsiteY9" fmla="*/ 252993 h 290366"/>
              <a:gd name="connsiteX10" fmla="*/ 194066 w 792064"/>
              <a:gd name="connsiteY10" fmla="*/ 277105 h 290366"/>
              <a:gd name="connsiteX11" fmla="*/ 270192 w 792064"/>
              <a:gd name="connsiteY11" fmla="*/ 283347 h 290366"/>
              <a:gd name="connsiteX12" fmla="*/ 323964 w 792064"/>
              <a:gd name="connsiteY12" fmla="*/ 284140 h 290366"/>
              <a:gd name="connsiteX13" fmla="*/ 391063 w 792064"/>
              <a:gd name="connsiteY13" fmla="*/ 289151 h 290366"/>
              <a:gd name="connsiteX14" fmla="*/ 542674 w 792064"/>
              <a:gd name="connsiteY14" fmla="*/ 284413 h 290366"/>
              <a:gd name="connsiteX15" fmla="*/ 604266 w 792064"/>
              <a:gd name="connsiteY15" fmla="*/ 274938 h 290366"/>
              <a:gd name="connsiteX16" fmla="*/ 652531 w 792064"/>
              <a:gd name="connsiteY16" fmla="*/ 265983 h 290366"/>
              <a:gd name="connsiteX17" fmla="*/ 670595 w 792064"/>
              <a:gd name="connsiteY17" fmla="*/ 246511 h 290366"/>
              <a:gd name="connsiteX18" fmla="*/ 699022 w 792064"/>
              <a:gd name="connsiteY18" fmla="*/ 227560 h 290366"/>
              <a:gd name="connsiteX19" fmla="*/ 701333 w 792064"/>
              <a:gd name="connsiteY19" fmla="*/ 215455 h 290366"/>
              <a:gd name="connsiteX20" fmla="*/ 711579 w 792064"/>
              <a:gd name="connsiteY20" fmla="*/ 177825 h 290366"/>
              <a:gd name="connsiteX21" fmla="*/ 748145 w 792064"/>
              <a:gd name="connsiteY21" fmla="*/ 85425 h 290366"/>
              <a:gd name="connsiteX22" fmla="*/ 781425 w 792064"/>
              <a:gd name="connsiteY22" fmla="*/ 21028 h 290366"/>
              <a:gd name="connsiteX23" fmla="*/ 792064 w 792064"/>
              <a:gd name="connsiteY23" fmla="*/ 4186 h 290366"/>
              <a:gd name="connsiteX24" fmla="*/ 745529 w 792064"/>
              <a:gd name="connsiteY24" fmla="*/ 2760 h 290366"/>
              <a:gd name="connsiteX25" fmla="*/ 700839 w 792064"/>
              <a:gd name="connsiteY25" fmla="*/ 9854 h 290366"/>
              <a:gd name="connsiteX26" fmla="*/ 611692 w 792064"/>
              <a:gd name="connsiteY26" fmla="*/ 17222 h 290366"/>
              <a:gd name="connsiteX27" fmla="*/ 570985 w 792064"/>
              <a:gd name="connsiteY27" fmla="*/ 20658 h 290366"/>
              <a:gd name="connsiteX28" fmla="*/ 556771 w 792064"/>
              <a:gd name="connsiteY28" fmla="*/ 17508 h 290366"/>
              <a:gd name="connsiteX29" fmla="*/ 547412 w 792064"/>
              <a:gd name="connsiteY29" fmla="*/ 14358 h 290366"/>
              <a:gd name="connsiteX30" fmla="*/ 533198 w 792064"/>
              <a:gd name="connsiteY30" fmla="*/ 19095 h 290366"/>
              <a:gd name="connsiteX31" fmla="*/ 34724 w 792064"/>
              <a:gd name="connsiteY31" fmla="*/ 4361 h 290366"/>
              <a:gd name="connsiteX0" fmla="*/ 34318 w 791658"/>
              <a:gd name="connsiteY0" fmla="*/ 4361 h 290366"/>
              <a:gd name="connsiteX1" fmla="*/ 48051 w 791658"/>
              <a:gd name="connsiteY1" fmla="*/ 48296 h 290366"/>
              <a:gd name="connsiteX2" fmla="*/ 85010 w 791658"/>
              <a:gd name="connsiteY2" fmla="*/ 99638 h 290366"/>
              <a:gd name="connsiteX3" fmla="*/ 106388 w 791658"/>
              <a:gd name="connsiteY3" fmla="*/ 128065 h 290366"/>
              <a:gd name="connsiteX4" fmla="*/ 105516 w 791658"/>
              <a:gd name="connsiteY4" fmla="*/ 149822 h 290366"/>
              <a:gd name="connsiteX5" fmla="*/ 106577 w 791658"/>
              <a:gd name="connsiteY5" fmla="*/ 178249 h 290366"/>
              <a:gd name="connsiteX6" fmla="*/ 125339 w 791658"/>
              <a:gd name="connsiteY6" fmla="*/ 213346 h 290366"/>
              <a:gd name="connsiteX7" fmla="*/ 114307 w 791658"/>
              <a:gd name="connsiteY7" fmla="*/ 219146 h 290366"/>
              <a:gd name="connsiteX8" fmla="*/ 148346 w 791658"/>
              <a:gd name="connsiteY8" fmla="*/ 242644 h 290366"/>
              <a:gd name="connsiteX9" fmla="*/ 159753 w 791658"/>
              <a:gd name="connsiteY9" fmla="*/ 252993 h 290366"/>
              <a:gd name="connsiteX10" fmla="*/ 193660 w 791658"/>
              <a:gd name="connsiteY10" fmla="*/ 277105 h 290366"/>
              <a:gd name="connsiteX11" fmla="*/ 269786 w 791658"/>
              <a:gd name="connsiteY11" fmla="*/ 283347 h 290366"/>
              <a:gd name="connsiteX12" fmla="*/ 323558 w 791658"/>
              <a:gd name="connsiteY12" fmla="*/ 284140 h 290366"/>
              <a:gd name="connsiteX13" fmla="*/ 390657 w 791658"/>
              <a:gd name="connsiteY13" fmla="*/ 289151 h 290366"/>
              <a:gd name="connsiteX14" fmla="*/ 542268 w 791658"/>
              <a:gd name="connsiteY14" fmla="*/ 284413 h 290366"/>
              <a:gd name="connsiteX15" fmla="*/ 603860 w 791658"/>
              <a:gd name="connsiteY15" fmla="*/ 274938 h 290366"/>
              <a:gd name="connsiteX16" fmla="*/ 652125 w 791658"/>
              <a:gd name="connsiteY16" fmla="*/ 265983 h 290366"/>
              <a:gd name="connsiteX17" fmla="*/ 670189 w 791658"/>
              <a:gd name="connsiteY17" fmla="*/ 246511 h 290366"/>
              <a:gd name="connsiteX18" fmla="*/ 698616 w 791658"/>
              <a:gd name="connsiteY18" fmla="*/ 227560 h 290366"/>
              <a:gd name="connsiteX19" fmla="*/ 700927 w 791658"/>
              <a:gd name="connsiteY19" fmla="*/ 215455 h 290366"/>
              <a:gd name="connsiteX20" fmla="*/ 711173 w 791658"/>
              <a:gd name="connsiteY20" fmla="*/ 177825 h 290366"/>
              <a:gd name="connsiteX21" fmla="*/ 747739 w 791658"/>
              <a:gd name="connsiteY21" fmla="*/ 85425 h 290366"/>
              <a:gd name="connsiteX22" fmla="*/ 781019 w 791658"/>
              <a:gd name="connsiteY22" fmla="*/ 21028 h 290366"/>
              <a:gd name="connsiteX23" fmla="*/ 791658 w 791658"/>
              <a:gd name="connsiteY23" fmla="*/ 4186 h 290366"/>
              <a:gd name="connsiteX24" fmla="*/ 745123 w 791658"/>
              <a:gd name="connsiteY24" fmla="*/ 2760 h 290366"/>
              <a:gd name="connsiteX25" fmla="*/ 700433 w 791658"/>
              <a:gd name="connsiteY25" fmla="*/ 9854 h 290366"/>
              <a:gd name="connsiteX26" fmla="*/ 611286 w 791658"/>
              <a:gd name="connsiteY26" fmla="*/ 17222 h 290366"/>
              <a:gd name="connsiteX27" fmla="*/ 570579 w 791658"/>
              <a:gd name="connsiteY27" fmla="*/ 20658 h 290366"/>
              <a:gd name="connsiteX28" fmla="*/ 556365 w 791658"/>
              <a:gd name="connsiteY28" fmla="*/ 17508 h 290366"/>
              <a:gd name="connsiteX29" fmla="*/ 547006 w 791658"/>
              <a:gd name="connsiteY29" fmla="*/ 14358 h 290366"/>
              <a:gd name="connsiteX30" fmla="*/ 532792 w 791658"/>
              <a:gd name="connsiteY30" fmla="*/ 19095 h 290366"/>
              <a:gd name="connsiteX31" fmla="*/ 34318 w 791658"/>
              <a:gd name="connsiteY31" fmla="*/ 4361 h 290366"/>
              <a:gd name="connsiteX0" fmla="*/ 34318 w 791658"/>
              <a:gd name="connsiteY0" fmla="*/ 4361 h 290366"/>
              <a:gd name="connsiteX1" fmla="*/ 48051 w 791658"/>
              <a:gd name="connsiteY1" fmla="*/ 48296 h 290366"/>
              <a:gd name="connsiteX2" fmla="*/ 85010 w 791658"/>
              <a:gd name="connsiteY2" fmla="*/ 99638 h 290366"/>
              <a:gd name="connsiteX3" fmla="*/ 94486 w 791658"/>
              <a:gd name="connsiteY3" fmla="*/ 129380 h 290366"/>
              <a:gd name="connsiteX4" fmla="*/ 105516 w 791658"/>
              <a:gd name="connsiteY4" fmla="*/ 149822 h 290366"/>
              <a:gd name="connsiteX5" fmla="*/ 106577 w 791658"/>
              <a:gd name="connsiteY5" fmla="*/ 178249 h 290366"/>
              <a:gd name="connsiteX6" fmla="*/ 125339 w 791658"/>
              <a:gd name="connsiteY6" fmla="*/ 213346 h 290366"/>
              <a:gd name="connsiteX7" fmla="*/ 114307 w 791658"/>
              <a:gd name="connsiteY7" fmla="*/ 219146 h 290366"/>
              <a:gd name="connsiteX8" fmla="*/ 148346 w 791658"/>
              <a:gd name="connsiteY8" fmla="*/ 242644 h 290366"/>
              <a:gd name="connsiteX9" fmla="*/ 159753 w 791658"/>
              <a:gd name="connsiteY9" fmla="*/ 252993 h 290366"/>
              <a:gd name="connsiteX10" fmla="*/ 193660 w 791658"/>
              <a:gd name="connsiteY10" fmla="*/ 277105 h 290366"/>
              <a:gd name="connsiteX11" fmla="*/ 269786 w 791658"/>
              <a:gd name="connsiteY11" fmla="*/ 283347 h 290366"/>
              <a:gd name="connsiteX12" fmla="*/ 323558 w 791658"/>
              <a:gd name="connsiteY12" fmla="*/ 284140 h 290366"/>
              <a:gd name="connsiteX13" fmla="*/ 390657 w 791658"/>
              <a:gd name="connsiteY13" fmla="*/ 289151 h 290366"/>
              <a:gd name="connsiteX14" fmla="*/ 542268 w 791658"/>
              <a:gd name="connsiteY14" fmla="*/ 284413 h 290366"/>
              <a:gd name="connsiteX15" fmla="*/ 603860 w 791658"/>
              <a:gd name="connsiteY15" fmla="*/ 274938 h 290366"/>
              <a:gd name="connsiteX16" fmla="*/ 652125 w 791658"/>
              <a:gd name="connsiteY16" fmla="*/ 265983 h 290366"/>
              <a:gd name="connsiteX17" fmla="*/ 670189 w 791658"/>
              <a:gd name="connsiteY17" fmla="*/ 246511 h 290366"/>
              <a:gd name="connsiteX18" fmla="*/ 698616 w 791658"/>
              <a:gd name="connsiteY18" fmla="*/ 227560 h 290366"/>
              <a:gd name="connsiteX19" fmla="*/ 700927 w 791658"/>
              <a:gd name="connsiteY19" fmla="*/ 215455 h 290366"/>
              <a:gd name="connsiteX20" fmla="*/ 711173 w 791658"/>
              <a:gd name="connsiteY20" fmla="*/ 177825 h 290366"/>
              <a:gd name="connsiteX21" fmla="*/ 747739 w 791658"/>
              <a:gd name="connsiteY21" fmla="*/ 85425 h 290366"/>
              <a:gd name="connsiteX22" fmla="*/ 781019 w 791658"/>
              <a:gd name="connsiteY22" fmla="*/ 21028 h 290366"/>
              <a:gd name="connsiteX23" fmla="*/ 791658 w 791658"/>
              <a:gd name="connsiteY23" fmla="*/ 4186 h 290366"/>
              <a:gd name="connsiteX24" fmla="*/ 745123 w 791658"/>
              <a:gd name="connsiteY24" fmla="*/ 2760 h 290366"/>
              <a:gd name="connsiteX25" fmla="*/ 700433 w 791658"/>
              <a:gd name="connsiteY25" fmla="*/ 9854 h 290366"/>
              <a:gd name="connsiteX26" fmla="*/ 611286 w 791658"/>
              <a:gd name="connsiteY26" fmla="*/ 17222 h 290366"/>
              <a:gd name="connsiteX27" fmla="*/ 570579 w 791658"/>
              <a:gd name="connsiteY27" fmla="*/ 20658 h 290366"/>
              <a:gd name="connsiteX28" fmla="*/ 556365 w 791658"/>
              <a:gd name="connsiteY28" fmla="*/ 17508 h 290366"/>
              <a:gd name="connsiteX29" fmla="*/ 547006 w 791658"/>
              <a:gd name="connsiteY29" fmla="*/ 14358 h 290366"/>
              <a:gd name="connsiteX30" fmla="*/ 532792 w 791658"/>
              <a:gd name="connsiteY30" fmla="*/ 19095 h 290366"/>
              <a:gd name="connsiteX31" fmla="*/ 34318 w 791658"/>
              <a:gd name="connsiteY31" fmla="*/ 4361 h 290366"/>
              <a:gd name="connsiteX0" fmla="*/ 34050 w 791390"/>
              <a:gd name="connsiteY0" fmla="*/ 4361 h 290366"/>
              <a:gd name="connsiteX1" fmla="*/ 47783 w 791390"/>
              <a:gd name="connsiteY1" fmla="*/ 48296 h 290366"/>
              <a:gd name="connsiteX2" fmla="*/ 76808 w 791390"/>
              <a:gd name="connsiteY2" fmla="*/ 98323 h 290366"/>
              <a:gd name="connsiteX3" fmla="*/ 94218 w 791390"/>
              <a:gd name="connsiteY3" fmla="*/ 129380 h 290366"/>
              <a:gd name="connsiteX4" fmla="*/ 105248 w 791390"/>
              <a:gd name="connsiteY4" fmla="*/ 149822 h 290366"/>
              <a:gd name="connsiteX5" fmla="*/ 106309 w 791390"/>
              <a:gd name="connsiteY5" fmla="*/ 178249 h 290366"/>
              <a:gd name="connsiteX6" fmla="*/ 125071 w 791390"/>
              <a:gd name="connsiteY6" fmla="*/ 213346 h 290366"/>
              <a:gd name="connsiteX7" fmla="*/ 114039 w 791390"/>
              <a:gd name="connsiteY7" fmla="*/ 219146 h 290366"/>
              <a:gd name="connsiteX8" fmla="*/ 148078 w 791390"/>
              <a:gd name="connsiteY8" fmla="*/ 242644 h 290366"/>
              <a:gd name="connsiteX9" fmla="*/ 159485 w 791390"/>
              <a:gd name="connsiteY9" fmla="*/ 252993 h 290366"/>
              <a:gd name="connsiteX10" fmla="*/ 193392 w 791390"/>
              <a:gd name="connsiteY10" fmla="*/ 277105 h 290366"/>
              <a:gd name="connsiteX11" fmla="*/ 269518 w 791390"/>
              <a:gd name="connsiteY11" fmla="*/ 283347 h 290366"/>
              <a:gd name="connsiteX12" fmla="*/ 323290 w 791390"/>
              <a:gd name="connsiteY12" fmla="*/ 284140 h 290366"/>
              <a:gd name="connsiteX13" fmla="*/ 390389 w 791390"/>
              <a:gd name="connsiteY13" fmla="*/ 289151 h 290366"/>
              <a:gd name="connsiteX14" fmla="*/ 542000 w 791390"/>
              <a:gd name="connsiteY14" fmla="*/ 284413 h 290366"/>
              <a:gd name="connsiteX15" fmla="*/ 603592 w 791390"/>
              <a:gd name="connsiteY15" fmla="*/ 274938 h 290366"/>
              <a:gd name="connsiteX16" fmla="*/ 651857 w 791390"/>
              <a:gd name="connsiteY16" fmla="*/ 265983 h 290366"/>
              <a:gd name="connsiteX17" fmla="*/ 669921 w 791390"/>
              <a:gd name="connsiteY17" fmla="*/ 246511 h 290366"/>
              <a:gd name="connsiteX18" fmla="*/ 698348 w 791390"/>
              <a:gd name="connsiteY18" fmla="*/ 227560 h 290366"/>
              <a:gd name="connsiteX19" fmla="*/ 700659 w 791390"/>
              <a:gd name="connsiteY19" fmla="*/ 215455 h 290366"/>
              <a:gd name="connsiteX20" fmla="*/ 710905 w 791390"/>
              <a:gd name="connsiteY20" fmla="*/ 177825 h 290366"/>
              <a:gd name="connsiteX21" fmla="*/ 747471 w 791390"/>
              <a:gd name="connsiteY21" fmla="*/ 85425 h 290366"/>
              <a:gd name="connsiteX22" fmla="*/ 780751 w 791390"/>
              <a:gd name="connsiteY22" fmla="*/ 21028 h 290366"/>
              <a:gd name="connsiteX23" fmla="*/ 791390 w 791390"/>
              <a:gd name="connsiteY23" fmla="*/ 4186 h 290366"/>
              <a:gd name="connsiteX24" fmla="*/ 744855 w 791390"/>
              <a:gd name="connsiteY24" fmla="*/ 2760 h 290366"/>
              <a:gd name="connsiteX25" fmla="*/ 700165 w 791390"/>
              <a:gd name="connsiteY25" fmla="*/ 9854 h 290366"/>
              <a:gd name="connsiteX26" fmla="*/ 611018 w 791390"/>
              <a:gd name="connsiteY26" fmla="*/ 17222 h 290366"/>
              <a:gd name="connsiteX27" fmla="*/ 570311 w 791390"/>
              <a:gd name="connsiteY27" fmla="*/ 20658 h 290366"/>
              <a:gd name="connsiteX28" fmla="*/ 556097 w 791390"/>
              <a:gd name="connsiteY28" fmla="*/ 17508 h 290366"/>
              <a:gd name="connsiteX29" fmla="*/ 546738 w 791390"/>
              <a:gd name="connsiteY29" fmla="*/ 14358 h 290366"/>
              <a:gd name="connsiteX30" fmla="*/ 532524 w 791390"/>
              <a:gd name="connsiteY30" fmla="*/ 19095 h 290366"/>
              <a:gd name="connsiteX31" fmla="*/ 34050 w 791390"/>
              <a:gd name="connsiteY31" fmla="*/ 4361 h 290366"/>
              <a:gd name="connsiteX0" fmla="*/ 34050 w 791390"/>
              <a:gd name="connsiteY0" fmla="*/ 4361 h 290366"/>
              <a:gd name="connsiteX1" fmla="*/ 47783 w 791390"/>
              <a:gd name="connsiteY1" fmla="*/ 48296 h 290366"/>
              <a:gd name="connsiteX2" fmla="*/ 76808 w 791390"/>
              <a:gd name="connsiteY2" fmla="*/ 98323 h 290366"/>
              <a:gd name="connsiteX3" fmla="*/ 94218 w 791390"/>
              <a:gd name="connsiteY3" fmla="*/ 129380 h 290366"/>
              <a:gd name="connsiteX4" fmla="*/ 105248 w 791390"/>
              <a:gd name="connsiteY4" fmla="*/ 149822 h 290366"/>
              <a:gd name="connsiteX5" fmla="*/ 106309 w 791390"/>
              <a:gd name="connsiteY5" fmla="*/ 178249 h 290366"/>
              <a:gd name="connsiteX6" fmla="*/ 125071 w 791390"/>
              <a:gd name="connsiteY6" fmla="*/ 213346 h 290366"/>
              <a:gd name="connsiteX7" fmla="*/ 129909 w 791390"/>
              <a:gd name="connsiteY7" fmla="*/ 229664 h 290366"/>
              <a:gd name="connsiteX8" fmla="*/ 148078 w 791390"/>
              <a:gd name="connsiteY8" fmla="*/ 242644 h 290366"/>
              <a:gd name="connsiteX9" fmla="*/ 159485 w 791390"/>
              <a:gd name="connsiteY9" fmla="*/ 252993 h 290366"/>
              <a:gd name="connsiteX10" fmla="*/ 193392 w 791390"/>
              <a:gd name="connsiteY10" fmla="*/ 277105 h 290366"/>
              <a:gd name="connsiteX11" fmla="*/ 269518 w 791390"/>
              <a:gd name="connsiteY11" fmla="*/ 283347 h 290366"/>
              <a:gd name="connsiteX12" fmla="*/ 323290 w 791390"/>
              <a:gd name="connsiteY12" fmla="*/ 284140 h 290366"/>
              <a:gd name="connsiteX13" fmla="*/ 390389 w 791390"/>
              <a:gd name="connsiteY13" fmla="*/ 289151 h 290366"/>
              <a:gd name="connsiteX14" fmla="*/ 542000 w 791390"/>
              <a:gd name="connsiteY14" fmla="*/ 284413 h 290366"/>
              <a:gd name="connsiteX15" fmla="*/ 603592 w 791390"/>
              <a:gd name="connsiteY15" fmla="*/ 274938 h 290366"/>
              <a:gd name="connsiteX16" fmla="*/ 651857 w 791390"/>
              <a:gd name="connsiteY16" fmla="*/ 265983 h 290366"/>
              <a:gd name="connsiteX17" fmla="*/ 669921 w 791390"/>
              <a:gd name="connsiteY17" fmla="*/ 246511 h 290366"/>
              <a:gd name="connsiteX18" fmla="*/ 698348 w 791390"/>
              <a:gd name="connsiteY18" fmla="*/ 227560 h 290366"/>
              <a:gd name="connsiteX19" fmla="*/ 700659 w 791390"/>
              <a:gd name="connsiteY19" fmla="*/ 215455 h 290366"/>
              <a:gd name="connsiteX20" fmla="*/ 710905 w 791390"/>
              <a:gd name="connsiteY20" fmla="*/ 177825 h 290366"/>
              <a:gd name="connsiteX21" fmla="*/ 747471 w 791390"/>
              <a:gd name="connsiteY21" fmla="*/ 85425 h 290366"/>
              <a:gd name="connsiteX22" fmla="*/ 780751 w 791390"/>
              <a:gd name="connsiteY22" fmla="*/ 21028 h 290366"/>
              <a:gd name="connsiteX23" fmla="*/ 791390 w 791390"/>
              <a:gd name="connsiteY23" fmla="*/ 4186 h 290366"/>
              <a:gd name="connsiteX24" fmla="*/ 744855 w 791390"/>
              <a:gd name="connsiteY24" fmla="*/ 2760 h 290366"/>
              <a:gd name="connsiteX25" fmla="*/ 700165 w 791390"/>
              <a:gd name="connsiteY25" fmla="*/ 9854 h 290366"/>
              <a:gd name="connsiteX26" fmla="*/ 611018 w 791390"/>
              <a:gd name="connsiteY26" fmla="*/ 17222 h 290366"/>
              <a:gd name="connsiteX27" fmla="*/ 570311 w 791390"/>
              <a:gd name="connsiteY27" fmla="*/ 20658 h 290366"/>
              <a:gd name="connsiteX28" fmla="*/ 556097 w 791390"/>
              <a:gd name="connsiteY28" fmla="*/ 17508 h 290366"/>
              <a:gd name="connsiteX29" fmla="*/ 546738 w 791390"/>
              <a:gd name="connsiteY29" fmla="*/ 14358 h 290366"/>
              <a:gd name="connsiteX30" fmla="*/ 532524 w 791390"/>
              <a:gd name="connsiteY30" fmla="*/ 19095 h 290366"/>
              <a:gd name="connsiteX31" fmla="*/ 34050 w 791390"/>
              <a:gd name="connsiteY31" fmla="*/ 4361 h 290366"/>
              <a:gd name="connsiteX0" fmla="*/ 1357 w 758697"/>
              <a:gd name="connsiteY0" fmla="*/ 4361 h 290366"/>
              <a:gd name="connsiteX1" fmla="*/ 15090 w 758697"/>
              <a:gd name="connsiteY1" fmla="*/ 48296 h 290366"/>
              <a:gd name="connsiteX2" fmla="*/ 44115 w 758697"/>
              <a:gd name="connsiteY2" fmla="*/ 98323 h 290366"/>
              <a:gd name="connsiteX3" fmla="*/ 61525 w 758697"/>
              <a:gd name="connsiteY3" fmla="*/ 129380 h 290366"/>
              <a:gd name="connsiteX4" fmla="*/ 72555 w 758697"/>
              <a:gd name="connsiteY4" fmla="*/ 149822 h 290366"/>
              <a:gd name="connsiteX5" fmla="*/ 73616 w 758697"/>
              <a:gd name="connsiteY5" fmla="*/ 178249 h 290366"/>
              <a:gd name="connsiteX6" fmla="*/ 92378 w 758697"/>
              <a:gd name="connsiteY6" fmla="*/ 213346 h 290366"/>
              <a:gd name="connsiteX7" fmla="*/ 97216 w 758697"/>
              <a:gd name="connsiteY7" fmla="*/ 229664 h 290366"/>
              <a:gd name="connsiteX8" fmla="*/ 115385 w 758697"/>
              <a:gd name="connsiteY8" fmla="*/ 242644 h 290366"/>
              <a:gd name="connsiteX9" fmla="*/ 126792 w 758697"/>
              <a:gd name="connsiteY9" fmla="*/ 252993 h 290366"/>
              <a:gd name="connsiteX10" fmla="*/ 160699 w 758697"/>
              <a:gd name="connsiteY10" fmla="*/ 277105 h 290366"/>
              <a:gd name="connsiteX11" fmla="*/ 236825 w 758697"/>
              <a:gd name="connsiteY11" fmla="*/ 283347 h 290366"/>
              <a:gd name="connsiteX12" fmla="*/ 290597 w 758697"/>
              <a:gd name="connsiteY12" fmla="*/ 284140 h 290366"/>
              <a:gd name="connsiteX13" fmla="*/ 357696 w 758697"/>
              <a:gd name="connsiteY13" fmla="*/ 289151 h 290366"/>
              <a:gd name="connsiteX14" fmla="*/ 509307 w 758697"/>
              <a:gd name="connsiteY14" fmla="*/ 284413 h 290366"/>
              <a:gd name="connsiteX15" fmla="*/ 570899 w 758697"/>
              <a:gd name="connsiteY15" fmla="*/ 274938 h 290366"/>
              <a:gd name="connsiteX16" fmla="*/ 619164 w 758697"/>
              <a:gd name="connsiteY16" fmla="*/ 265983 h 290366"/>
              <a:gd name="connsiteX17" fmla="*/ 637228 w 758697"/>
              <a:gd name="connsiteY17" fmla="*/ 246511 h 290366"/>
              <a:gd name="connsiteX18" fmla="*/ 665655 w 758697"/>
              <a:gd name="connsiteY18" fmla="*/ 227560 h 290366"/>
              <a:gd name="connsiteX19" fmla="*/ 667966 w 758697"/>
              <a:gd name="connsiteY19" fmla="*/ 215455 h 290366"/>
              <a:gd name="connsiteX20" fmla="*/ 678212 w 758697"/>
              <a:gd name="connsiteY20" fmla="*/ 177825 h 290366"/>
              <a:gd name="connsiteX21" fmla="*/ 714778 w 758697"/>
              <a:gd name="connsiteY21" fmla="*/ 85425 h 290366"/>
              <a:gd name="connsiteX22" fmla="*/ 748058 w 758697"/>
              <a:gd name="connsiteY22" fmla="*/ 21028 h 290366"/>
              <a:gd name="connsiteX23" fmla="*/ 758697 w 758697"/>
              <a:gd name="connsiteY23" fmla="*/ 4186 h 290366"/>
              <a:gd name="connsiteX24" fmla="*/ 712162 w 758697"/>
              <a:gd name="connsiteY24" fmla="*/ 2760 h 290366"/>
              <a:gd name="connsiteX25" fmla="*/ 667472 w 758697"/>
              <a:gd name="connsiteY25" fmla="*/ 9854 h 290366"/>
              <a:gd name="connsiteX26" fmla="*/ 578325 w 758697"/>
              <a:gd name="connsiteY26" fmla="*/ 17222 h 290366"/>
              <a:gd name="connsiteX27" fmla="*/ 537618 w 758697"/>
              <a:gd name="connsiteY27" fmla="*/ 20658 h 290366"/>
              <a:gd name="connsiteX28" fmla="*/ 523404 w 758697"/>
              <a:gd name="connsiteY28" fmla="*/ 17508 h 290366"/>
              <a:gd name="connsiteX29" fmla="*/ 514045 w 758697"/>
              <a:gd name="connsiteY29" fmla="*/ 14358 h 290366"/>
              <a:gd name="connsiteX30" fmla="*/ 499831 w 758697"/>
              <a:gd name="connsiteY30" fmla="*/ 19095 h 290366"/>
              <a:gd name="connsiteX31" fmla="*/ 1357 w 758697"/>
              <a:gd name="connsiteY31" fmla="*/ 4361 h 290366"/>
              <a:gd name="connsiteX0" fmla="*/ 14062 w 743992"/>
              <a:gd name="connsiteY0" fmla="*/ 28581 h 290366"/>
              <a:gd name="connsiteX1" fmla="*/ 385 w 743992"/>
              <a:gd name="connsiteY1" fmla="*/ 48296 h 290366"/>
              <a:gd name="connsiteX2" fmla="*/ 29410 w 743992"/>
              <a:gd name="connsiteY2" fmla="*/ 98323 h 290366"/>
              <a:gd name="connsiteX3" fmla="*/ 46820 w 743992"/>
              <a:gd name="connsiteY3" fmla="*/ 129380 h 290366"/>
              <a:gd name="connsiteX4" fmla="*/ 57850 w 743992"/>
              <a:gd name="connsiteY4" fmla="*/ 149822 h 290366"/>
              <a:gd name="connsiteX5" fmla="*/ 58911 w 743992"/>
              <a:gd name="connsiteY5" fmla="*/ 178249 h 290366"/>
              <a:gd name="connsiteX6" fmla="*/ 77673 w 743992"/>
              <a:gd name="connsiteY6" fmla="*/ 213346 h 290366"/>
              <a:gd name="connsiteX7" fmla="*/ 82511 w 743992"/>
              <a:gd name="connsiteY7" fmla="*/ 229664 h 290366"/>
              <a:gd name="connsiteX8" fmla="*/ 100680 w 743992"/>
              <a:gd name="connsiteY8" fmla="*/ 242644 h 290366"/>
              <a:gd name="connsiteX9" fmla="*/ 112087 w 743992"/>
              <a:gd name="connsiteY9" fmla="*/ 252993 h 290366"/>
              <a:gd name="connsiteX10" fmla="*/ 145994 w 743992"/>
              <a:gd name="connsiteY10" fmla="*/ 277105 h 290366"/>
              <a:gd name="connsiteX11" fmla="*/ 222120 w 743992"/>
              <a:gd name="connsiteY11" fmla="*/ 283347 h 290366"/>
              <a:gd name="connsiteX12" fmla="*/ 275892 w 743992"/>
              <a:gd name="connsiteY12" fmla="*/ 284140 h 290366"/>
              <a:gd name="connsiteX13" fmla="*/ 342991 w 743992"/>
              <a:gd name="connsiteY13" fmla="*/ 289151 h 290366"/>
              <a:gd name="connsiteX14" fmla="*/ 494602 w 743992"/>
              <a:gd name="connsiteY14" fmla="*/ 284413 h 290366"/>
              <a:gd name="connsiteX15" fmla="*/ 556194 w 743992"/>
              <a:gd name="connsiteY15" fmla="*/ 274938 h 290366"/>
              <a:gd name="connsiteX16" fmla="*/ 604459 w 743992"/>
              <a:gd name="connsiteY16" fmla="*/ 265983 h 290366"/>
              <a:gd name="connsiteX17" fmla="*/ 622523 w 743992"/>
              <a:gd name="connsiteY17" fmla="*/ 246511 h 290366"/>
              <a:gd name="connsiteX18" fmla="*/ 650950 w 743992"/>
              <a:gd name="connsiteY18" fmla="*/ 227560 h 290366"/>
              <a:gd name="connsiteX19" fmla="*/ 653261 w 743992"/>
              <a:gd name="connsiteY19" fmla="*/ 215455 h 290366"/>
              <a:gd name="connsiteX20" fmla="*/ 663507 w 743992"/>
              <a:gd name="connsiteY20" fmla="*/ 177825 h 290366"/>
              <a:gd name="connsiteX21" fmla="*/ 700073 w 743992"/>
              <a:gd name="connsiteY21" fmla="*/ 85425 h 290366"/>
              <a:gd name="connsiteX22" fmla="*/ 733353 w 743992"/>
              <a:gd name="connsiteY22" fmla="*/ 21028 h 290366"/>
              <a:gd name="connsiteX23" fmla="*/ 743992 w 743992"/>
              <a:gd name="connsiteY23" fmla="*/ 4186 h 290366"/>
              <a:gd name="connsiteX24" fmla="*/ 697457 w 743992"/>
              <a:gd name="connsiteY24" fmla="*/ 2760 h 290366"/>
              <a:gd name="connsiteX25" fmla="*/ 652767 w 743992"/>
              <a:gd name="connsiteY25" fmla="*/ 9854 h 290366"/>
              <a:gd name="connsiteX26" fmla="*/ 563620 w 743992"/>
              <a:gd name="connsiteY26" fmla="*/ 17222 h 290366"/>
              <a:gd name="connsiteX27" fmla="*/ 522913 w 743992"/>
              <a:gd name="connsiteY27" fmla="*/ 20658 h 290366"/>
              <a:gd name="connsiteX28" fmla="*/ 508699 w 743992"/>
              <a:gd name="connsiteY28" fmla="*/ 17508 h 290366"/>
              <a:gd name="connsiteX29" fmla="*/ 499340 w 743992"/>
              <a:gd name="connsiteY29" fmla="*/ 14358 h 290366"/>
              <a:gd name="connsiteX30" fmla="*/ 485126 w 743992"/>
              <a:gd name="connsiteY30" fmla="*/ 19095 h 290366"/>
              <a:gd name="connsiteX31" fmla="*/ 14062 w 743992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36830 w 757909"/>
              <a:gd name="connsiteY27" fmla="*/ 20658 h 290366"/>
              <a:gd name="connsiteX28" fmla="*/ 522616 w 757909"/>
              <a:gd name="connsiteY28" fmla="*/ 17508 h 290366"/>
              <a:gd name="connsiteX29" fmla="*/ 513257 w 757909"/>
              <a:gd name="connsiteY29" fmla="*/ 14358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55103 w 757909"/>
              <a:gd name="connsiteY27" fmla="*/ 29741 h 290366"/>
              <a:gd name="connsiteX28" fmla="*/ 522616 w 757909"/>
              <a:gd name="connsiteY28" fmla="*/ 17508 h 290366"/>
              <a:gd name="connsiteX29" fmla="*/ 513257 w 757909"/>
              <a:gd name="connsiteY29" fmla="*/ 14358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8581 h 290366"/>
              <a:gd name="connsiteX1" fmla="*/ 14302 w 757909"/>
              <a:gd name="connsiteY1" fmla="*/ 48296 h 290366"/>
              <a:gd name="connsiteX2" fmla="*/ 43327 w 757909"/>
              <a:gd name="connsiteY2" fmla="*/ 98323 h 290366"/>
              <a:gd name="connsiteX3" fmla="*/ 60737 w 757909"/>
              <a:gd name="connsiteY3" fmla="*/ 129380 h 290366"/>
              <a:gd name="connsiteX4" fmla="*/ 71767 w 757909"/>
              <a:gd name="connsiteY4" fmla="*/ 149822 h 290366"/>
              <a:gd name="connsiteX5" fmla="*/ 72828 w 757909"/>
              <a:gd name="connsiteY5" fmla="*/ 178249 h 290366"/>
              <a:gd name="connsiteX6" fmla="*/ 91590 w 757909"/>
              <a:gd name="connsiteY6" fmla="*/ 213346 h 290366"/>
              <a:gd name="connsiteX7" fmla="*/ 96428 w 757909"/>
              <a:gd name="connsiteY7" fmla="*/ 229664 h 290366"/>
              <a:gd name="connsiteX8" fmla="*/ 114597 w 757909"/>
              <a:gd name="connsiteY8" fmla="*/ 242644 h 290366"/>
              <a:gd name="connsiteX9" fmla="*/ 126004 w 757909"/>
              <a:gd name="connsiteY9" fmla="*/ 252993 h 290366"/>
              <a:gd name="connsiteX10" fmla="*/ 159911 w 757909"/>
              <a:gd name="connsiteY10" fmla="*/ 277105 h 290366"/>
              <a:gd name="connsiteX11" fmla="*/ 236037 w 757909"/>
              <a:gd name="connsiteY11" fmla="*/ 283347 h 290366"/>
              <a:gd name="connsiteX12" fmla="*/ 289809 w 757909"/>
              <a:gd name="connsiteY12" fmla="*/ 284140 h 290366"/>
              <a:gd name="connsiteX13" fmla="*/ 356908 w 757909"/>
              <a:gd name="connsiteY13" fmla="*/ 289151 h 290366"/>
              <a:gd name="connsiteX14" fmla="*/ 508519 w 757909"/>
              <a:gd name="connsiteY14" fmla="*/ 284413 h 290366"/>
              <a:gd name="connsiteX15" fmla="*/ 570111 w 757909"/>
              <a:gd name="connsiteY15" fmla="*/ 274938 h 290366"/>
              <a:gd name="connsiteX16" fmla="*/ 618376 w 757909"/>
              <a:gd name="connsiteY16" fmla="*/ 265983 h 290366"/>
              <a:gd name="connsiteX17" fmla="*/ 636440 w 757909"/>
              <a:gd name="connsiteY17" fmla="*/ 246511 h 290366"/>
              <a:gd name="connsiteX18" fmla="*/ 664867 w 757909"/>
              <a:gd name="connsiteY18" fmla="*/ 227560 h 290366"/>
              <a:gd name="connsiteX19" fmla="*/ 667178 w 757909"/>
              <a:gd name="connsiteY19" fmla="*/ 215455 h 290366"/>
              <a:gd name="connsiteX20" fmla="*/ 677424 w 757909"/>
              <a:gd name="connsiteY20" fmla="*/ 177825 h 290366"/>
              <a:gd name="connsiteX21" fmla="*/ 713990 w 757909"/>
              <a:gd name="connsiteY21" fmla="*/ 85425 h 290366"/>
              <a:gd name="connsiteX22" fmla="*/ 747270 w 757909"/>
              <a:gd name="connsiteY22" fmla="*/ 21028 h 290366"/>
              <a:gd name="connsiteX23" fmla="*/ 757909 w 757909"/>
              <a:gd name="connsiteY23" fmla="*/ 4186 h 290366"/>
              <a:gd name="connsiteX24" fmla="*/ 711374 w 757909"/>
              <a:gd name="connsiteY24" fmla="*/ 2760 h 290366"/>
              <a:gd name="connsiteX25" fmla="*/ 666684 w 757909"/>
              <a:gd name="connsiteY25" fmla="*/ 9854 h 290366"/>
              <a:gd name="connsiteX26" fmla="*/ 577537 w 757909"/>
              <a:gd name="connsiteY26" fmla="*/ 17222 h 290366"/>
              <a:gd name="connsiteX27" fmla="*/ 555103 w 757909"/>
              <a:gd name="connsiteY27" fmla="*/ 29741 h 290366"/>
              <a:gd name="connsiteX28" fmla="*/ 522616 w 757909"/>
              <a:gd name="connsiteY28" fmla="*/ 17508 h 290366"/>
              <a:gd name="connsiteX29" fmla="*/ 476709 w 757909"/>
              <a:gd name="connsiteY29" fmla="*/ 35551 h 290366"/>
              <a:gd name="connsiteX30" fmla="*/ 325445 w 757909"/>
              <a:gd name="connsiteY30" fmla="*/ 28178 h 290366"/>
              <a:gd name="connsiteX31" fmla="*/ 27979 w 757909"/>
              <a:gd name="connsiteY31" fmla="*/ 28581 h 290366"/>
              <a:gd name="connsiteX0" fmla="*/ 27979 w 757909"/>
              <a:gd name="connsiteY0" fmla="*/ 29389 h 291174"/>
              <a:gd name="connsiteX1" fmla="*/ 14302 w 757909"/>
              <a:gd name="connsiteY1" fmla="*/ 49104 h 291174"/>
              <a:gd name="connsiteX2" fmla="*/ 43327 w 757909"/>
              <a:gd name="connsiteY2" fmla="*/ 99131 h 291174"/>
              <a:gd name="connsiteX3" fmla="*/ 60737 w 757909"/>
              <a:gd name="connsiteY3" fmla="*/ 130188 h 291174"/>
              <a:gd name="connsiteX4" fmla="*/ 71767 w 757909"/>
              <a:gd name="connsiteY4" fmla="*/ 150630 h 291174"/>
              <a:gd name="connsiteX5" fmla="*/ 72828 w 757909"/>
              <a:gd name="connsiteY5" fmla="*/ 179057 h 291174"/>
              <a:gd name="connsiteX6" fmla="*/ 91590 w 757909"/>
              <a:gd name="connsiteY6" fmla="*/ 214154 h 291174"/>
              <a:gd name="connsiteX7" fmla="*/ 96428 w 757909"/>
              <a:gd name="connsiteY7" fmla="*/ 230472 h 291174"/>
              <a:gd name="connsiteX8" fmla="*/ 114597 w 757909"/>
              <a:gd name="connsiteY8" fmla="*/ 243452 h 291174"/>
              <a:gd name="connsiteX9" fmla="*/ 126004 w 757909"/>
              <a:gd name="connsiteY9" fmla="*/ 253801 h 291174"/>
              <a:gd name="connsiteX10" fmla="*/ 159911 w 757909"/>
              <a:gd name="connsiteY10" fmla="*/ 277913 h 291174"/>
              <a:gd name="connsiteX11" fmla="*/ 236037 w 757909"/>
              <a:gd name="connsiteY11" fmla="*/ 284155 h 291174"/>
              <a:gd name="connsiteX12" fmla="*/ 289809 w 757909"/>
              <a:gd name="connsiteY12" fmla="*/ 284948 h 291174"/>
              <a:gd name="connsiteX13" fmla="*/ 356908 w 757909"/>
              <a:gd name="connsiteY13" fmla="*/ 289959 h 291174"/>
              <a:gd name="connsiteX14" fmla="*/ 508519 w 757909"/>
              <a:gd name="connsiteY14" fmla="*/ 285221 h 291174"/>
              <a:gd name="connsiteX15" fmla="*/ 570111 w 757909"/>
              <a:gd name="connsiteY15" fmla="*/ 275746 h 291174"/>
              <a:gd name="connsiteX16" fmla="*/ 618376 w 757909"/>
              <a:gd name="connsiteY16" fmla="*/ 266791 h 291174"/>
              <a:gd name="connsiteX17" fmla="*/ 636440 w 757909"/>
              <a:gd name="connsiteY17" fmla="*/ 247319 h 291174"/>
              <a:gd name="connsiteX18" fmla="*/ 664867 w 757909"/>
              <a:gd name="connsiteY18" fmla="*/ 228368 h 291174"/>
              <a:gd name="connsiteX19" fmla="*/ 667178 w 757909"/>
              <a:gd name="connsiteY19" fmla="*/ 216263 h 291174"/>
              <a:gd name="connsiteX20" fmla="*/ 677424 w 757909"/>
              <a:gd name="connsiteY20" fmla="*/ 178633 h 291174"/>
              <a:gd name="connsiteX21" fmla="*/ 713990 w 757909"/>
              <a:gd name="connsiteY21" fmla="*/ 86233 h 291174"/>
              <a:gd name="connsiteX22" fmla="*/ 747270 w 757909"/>
              <a:gd name="connsiteY22" fmla="*/ 21836 h 291174"/>
              <a:gd name="connsiteX23" fmla="*/ 757909 w 757909"/>
              <a:gd name="connsiteY23" fmla="*/ 4994 h 291174"/>
              <a:gd name="connsiteX24" fmla="*/ 711374 w 757909"/>
              <a:gd name="connsiteY24" fmla="*/ 3568 h 291174"/>
              <a:gd name="connsiteX25" fmla="*/ 657547 w 757909"/>
              <a:gd name="connsiteY25" fmla="*/ 25800 h 291174"/>
              <a:gd name="connsiteX26" fmla="*/ 577537 w 757909"/>
              <a:gd name="connsiteY26" fmla="*/ 18030 h 291174"/>
              <a:gd name="connsiteX27" fmla="*/ 555103 w 757909"/>
              <a:gd name="connsiteY27" fmla="*/ 30549 h 291174"/>
              <a:gd name="connsiteX28" fmla="*/ 522616 w 757909"/>
              <a:gd name="connsiteY28" fmla="*/ 18316 h 291174"/>
              <a:gd name="connsiteX29" fmla="*/ 476709 w 757909"/>
              <a:gd name="connsiteY29" fmla="*/ 36359 h 291174"/>
              <a:gd name="connsiteX30" fmla="*/ 325445 w 757909"/>
              <a:gd name="connsiteY30" fmla="*/ 28986 h 291174"/>
              <a:gd name="connsiteX31" fmla="*/ 27979 w 757909"/>
              <a:gd name="connsiteY31" fmla="*/ 29389 h 291174"/>
              <a:gd name="connsiteX0" fmla="*/ 27979 w 757909"/>
              <a:gd name="connsiteY0" fmla="*/ 30518 h 292303"/>
              <a:gd name="connsiteX1" fmla="*/ 14302 w 757909"/>
              <a:gd name="connsiteY1" fmla="*/ 50233 h 292303"/>
              <a:gd name="connsiteX2" fmla="*/ 43327 w 757909"/>
              <a:gd name="connsiteY2" fmla="*/ 100260 h 292303"/>
              <a:gd name="connsiteX3" fmla="*/ 60737 w 757909"/>
              <a:gd name="connsiteY3" fmla="*/ 131317 h 292303"/>
              <a:gd name="connsiteX4" fmla="*/ 71767 w 757909"/>
              <a:gd name="connsiteY4" fmla="*/ 151759 h 292303"/>
              <a:gd name="connsiteX5" fmla="*/ 72828 w 757909"/>
              <a:gd name="connsiteY5" fmla="*/ 180186 h 292303"/>
              <a:gd name="connsiteX6" fmla="*/ 91590 w 757909"/>
              <a:gd name="connsiteY6" fmla="*/ 215283 h 292303"/>
              <a:gd name="connsiteX7" fmla="*/ 96428 w 757909"/>
              <a:gd name="connsiteY7" fmla="*/ 231601 h 292303"/>
              <a:gd name="connsiteX8" fmla="*/ 114597 w 757909"/>
              <a:gd name="connsiteY8" fmla="*/ 244581 h 292303"/>
              <a:gd name="connsiteX9" fmla="*/ 126004 w 757909"/>
              <a:gd name="connsiteY9" fmla="*/ 254930 h 292303"/>
              <a:gd name="connsiteX10" fmla="*/ 159911 w 757909"/>
              <a:gd name="connsiteY10" fmla="*/ 279042 h 292303"/>
              <a:gd name="connsiteX11" fmla="*/ 236037 w 757909"/>
              <a:gd name="connsiteY11" fmla="*/ 285284 h 292303"/>
              <a:gd name="connsiteX12" fmla="*/ 289809 w 757909"/>
              <a:gd name="connsiteY12" fmla="*/ 286077 h 292303"/>
              <a:gd name="connsiteX13" fmla="*/ 356908 w 757909"/>
              <a:gd name="connsiteY13" fmla="*/ 291088 h 292303"/>
              <a:gd name="connsiteX14" fmla="*/ 508519 w 757909"/>
              <a:gd name="connsiteY14" fmla="*/ 286350 h 292303"/>
              <a:gd name="connsiteX15" fmla="*/ 570111 w 757909"/>
              <a:gd name="connsiteY15" fmla="*/ 276875 h 292303"/>
              <a:gd name="connsiteX16" fmla="*/ 618376 w 757909"/>
              <a:gd name="connsiteY16" fmla="*/ 267920 h 292303"/>
              <a:gd name="connsiteX17" fmla="*/ 636440 w 757909"/>
              <a:gd name="connsiteY17" fmla="*/ 248448 h 292303"/>
              <a:gd name="connsiteX18" fmla="*/ 664867 w 757909"/>
              <a:gd name="connsiteY18" fmla="*/ 229497 h 292303"/>
              <a:gd name="connsiteX19" fmla="*/ 667178 w 757909"/>
              <a:gd name="connsiteY19" fmla="*/ 217392 h 292303"/>
              <a:gd name="connsiteX20" fmla="*/ 677424 w 757909"/>
              <a:gd name="connsiteY20" fmla="*/ 179762 h 292303"/>
              <a:gd name="connsiteX21" fmla="*/ 713990 w 757909"/>
              <a:gd name="connsiteY21" fmla="*/ 87362 h 292303"/>
              <a:gd name="connsiteX22" fmla="*/ 747270 w 757909"/>
              <a:gd name="connsiteY22" fmla="*/ 22965 h 292303"/>
              <a:gd name="connsiteX23" fmla="*/ 757909 w 757909"/>
              <a:gd name="connsiteY23" fmla="*/ 6123 h 292303"/>
              <a:gd name="connsiteX24" fmla="*/ 711374 w 757909"/>
              <a:gd name="connsiteY24" fmla="*/ 4697 h 292303"/>
              <a:gd name="connsiteX25" fmla="*/ 657547 w 757909"/>
              <a:gd name="connsiteY25" fmla="*/ 45095 h 292303"/>
              <a:gd name="connsiteX26" fmla="*/ 577537 w 757909"/>
              <a:gd name="connsiteY26" fmla="*/ 19159 h 292303"/>
              <a:gd name="connsiteX27" fmla="*/ 555103 w 757909"/>
              <a:gd name="connsiteY27" fmla="*/ 31678 h 292303"/>
              <a:gd name="connsiteX28" fmla="*/ 522616 w 757909"/>
              <a:gd name="connsiteY28" fmla="*/ 19445 h 292303"/>
              <a:gd name="connsiteX29" fmla="*/ 476709 w 757909"/>
              <a:gd name="connsiteY29" fmla="*/ 37488 h 292303"/>
              <a:gd name="connsiteX30" fmla="*/ 325445 w 757909"/>
              <a:gd name="connsiteY30" fmla="*/ 30115 h 292303"/>
              <a:gd name="connsiteX31" fmla="*/ 27979 w 757909"/>
              <a:gd name="connsiteY31" fmla="*/ 30518 h 292303"/>
              <a:gd name="connsiteX0" fmla="*/ 27979 w 757909"/>
              <a:gd name="connsiteY0" fmla="*/ 26351 h 288136"/>
              <a:gd name="connsiteX1" fmla="*/ 14302 w 757909"/>
              <a:gd name="connsiteY1" fmla="*/ 46066 h 288136"/>
              <a:gd name="connsiteX2" fmla="*/ 43327 w 757909"/>
              <a:gd name="connsiteY2" fmla="*/ 96093 h 288136"/>
              <a:gd name="connsiteX3" fmla="*/ 60737 w 757909"/>
              <a:gd name="connsiteY3" fmla="*/ 127150 h 288136"/>
              <a:gd name="connsiteX4" fmla="*/ 71767 w 757909"/>
              <a:gd name="connsiteY4" fmla="*/ 147592 h 288136"/>
              <a:gd name="connsiteX5" fmla="*/ 72828 w 757909"/>
              <a:gd name="connsiteY5" fmla="*/ 176019 h 288136"/>
              <a:gd name="connsiteX6" fmla="*/ 91590 w 757909"/>
              <a:gd name="connsiteY6" fmla="*/ 211116 h 288136"/>
              <a:gd name="connsiteX7" fmla="*/ 96428 w 757909"/>
              <a:gd name="connsiteY7" fmla="*/ 227434 h 288136"/>
              <a:gd name="connsiteX8" fmla="*/ 114597 w 757909"/>
              <a:gd name="connsiteY8" fmla="*/ 240414 h 288136"/>
              <a:gd name="connsiteX9" fmla="*/ 126004 w 757909"/>
              <a:gd name="connsiteY9" fmla="*/ 250763 h 288136"/>
              <a:gd name="connsiteX10" fmla="*/ 159911 w 757909"/>
              <a:gd name="connsiteY10" fmla="*/ 274875 h 288136"/>
              <a:gd name="connsiteX11" fmla="*/ 236037 w 757909"/>
              <a:gd name="connsiteY11" fmla="*/ 281117 h 288136"/>
              <a:gd name="connsiteX12" fmla="*/ 289809 w 757909"/>
              <a:gd name="connsiteY12" fmla="*/ 281910 h 288136"/>
              <a:gd name="connsiteX13" fmla="*/ 356908 w 757909"/>
              <a:gd name="connsiteY13" fmla="*/ 286921 h 288136"/>
              <a:gd name="connsiteX14" fmla="*/ 508519 w 757909"/>
              <a:gd name="connsiteY14" fmla="*/ 282183 h 288136"/>
              <a:gd name="connsiteX15" fmla="*/ 570111 w 757909"/>
              <a:gd name="connsiteY15" fmla="*/ 272708 h 288136"/>
              <a:gd name="connsiteX16" fmla="*/ 618376 w 757909"/>
              <a:gd name="connsiteY16" fmla="*/ 263753 h 288136"/>
              <a:gd name="connsiteX17" fmla="*/ 636440 w 757909"/>
              <a:gd name="connsiteY17" fmla="*/ 244281 h 288136"/>
              <a:gd name="connsiteX18" fmla="*/ 664867 w 757909"/>
              <a:gd name="connsiteY18" fmla="*/ 225330 h 288136"/>
              <a:gd name="connsiteX19" fmla="*/ 667178 w 757909"/>
              <a:gd name="connsiteY19" fmla="*/ 213225 h 288136"/>
              <a:gd name="connsiteX20" fmla="*/ 677424 w 757909"/>
              <a:gd name="connsiteY20" fmla="*/ 175595 h 288136"/>
              <a:gd name="connsiteX21" fmla="*/ 713990 w 757909"/>
              <a:gd name="connsiteY21" fmla="*/ 83195 h 288136"/>
              <a:gd name="connsiteX22" fmla="*/ 747270 w 757909"/>
              <a:gd name="connsiteY22" fmla="*/ 18798 h 288136"/>
              <a:gd name="connsiteX23" fmla="*/ 757909 w 757909"/>
              <a:gd name="connsiteY23" fmla="*/ 1956 h 288136"/>
              <a:gd name="connsiteX24" fmla="*/ 674827 w 757909"/>
              <a:gd name="connsiteY24" fmla="*/ 18695 h 288136"/>
              <a:gd name="connsiteX25" fmla="*/ 657547 w 757909"/>
              <a:gd name="connsiteY25" fmla="*/ 40928 h 288136"/>
              <a:gd name="connsiteX26" fmla="*/ 577537 w 757909"/>
              <a:gd name="connsiteY26" fmla="*/ 14992 h 288136"/>
              <a:gd name="connsiteX27" fmla="*/ 555103 w 757909"/>
              <a:gd name="connsiteY27" fmla="*/ 27511 h 288136"/>
              <a:gd name="connsiteX28" fmla="*/ 522616 w 757909"/>
              <a:gd name="connsiteY28" fmla="*/ 15278 h 288136"/>
              <a:gd name="connsiteX29" fmla="*/ 476709 w 757909"/>
              <a:gd name="connsiteY29" fmla="*/ 33321 h 288136"/>
              <a:gd name="connsiteX30" fmla="*/ 325445 w 757909"/>
              <a:gd name="connsiteY30" fmla="*/ 25948 h 288136"/>
              <a:gd name="connsiteX31" fmla="*/ 27979 w 757909"/>
              <a:gd name="connsiteY31" fmla="*/ 26351 h 288136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7537 w 757909"/>
              <a:gd name="connsiteY26" fmla="*/ 14786 h 287930"/>
              <a:gd name="connsiteX27" fmla="*/ 555103 w 757909"/>
              <a:gd name="connsiteY27" fmla="*/ 27305 h 287930"/>
              <a:gd name="connsiteX28" fmla="*/ 522616 w 757909"/>
              <a:gd name="connsiteY28" fmla="*/ 15072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4074 w 757909"/>
              <a:gd name="connsiteY26" fmla="*/ 21670 h 287930"/>
              <a:gd name="connsiteX27" fmla="*/ 555103 w 757909"/>
              <a:gd name="connsiteY27" fmla="*/ 27305 h 287930"/>
              <a:gd name="connsiteX28" fmla="*/ 522616 w 757909"/>
              <a:gd name="connsiteY28" fmla="*/ 15072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7909"/>
              <a:gd name="connsiteY0" fmla="*/ 26145 h 287930"/>
              <a:gd name="connsiteX1" fmla="*/ 14302 w 757909"/>
              <a:gd name="connsiteY1" fmla="*/ 45860 h 287930"/>
              <a:gd name="connsiteX2" fmla="*/ 43327 w 757909"/>
              <a:gd name="connsiteY2" fmla="*/ 95887 h 287930"/>
              <a:gd name="connsiteX3" fmla="*/ 60737 w 757909"/>
              <a:gd name="connsiteY3" fmla="*/ 126944 h 287930"/>
              <a:gd name="connsiteX4" fmla="*/ 71767 w 757909"/>
              <a:gd name="connsiteY4" fmla="*/ 147386 h 287930"/>
              <a:gd name="connsiteX5" fmla="*/ 72828 w 757909"/>
              <a:gd name="connsiteY5" fmla="*/ 175813 h 287930"/>
              <a:gd name="connsiteX6" fmla="*/ 91590 w 757909"/>
              <a:gd name="connsiteY6" fmla="*/ 210910 h 287930"/>
              <a:gd name="connsiteX7" fmla="*/ 96428 w 757909"/>
              <a:gd name="connsiteY7" fmla="*/ 227228 h 287930"/>
              <a:gd name="connsiteX8" fmla="*/ 114597 w 757909"/>
              <a:gd name="connsiteY8" fmla="*/ 240208 h 287930"/>
              <a:gd name="connsiteX9" fmla="*/ 126004 w 757909"/>
              <a:gd name="connsiteY9" fmla="*/ 250557 h 287930"/>
              <a:gd name="connsiteX10" fmla="*/ 159911 w 757909"/>
              <a:gd name="connsiteY10" fmla="*/ 274669 h 287930"/>
              <a:gd name="connsiteX11" fmla="*/ 236037 w 757909"/>
              <a:gd name="connsiteY11" fmla="*/ 280911 h 287930"/>
              <a:gd name="connsiteX12" fmla="*/ 289809 w 757909"/>
              <a:gd name="connsiteY12" fmla="*/ 281704 h 287930"/>
              <a:gd name="connsiteX13" fmla="*/ 356908 w 757909"/>
              <a:gd name="connsiteY13" fmla="*/ 286715 h 287930"/>
              <a:gd name="connsiteX14" fmla="*/ 508519 w 757909"/>
              <a:gd name="connsiteY14" fmla="*/ 281977 h 287930"/>
              <a:gd name="connsiteX15" fmla="*/ 570111 w 757909"/>
              <a:gd name="connsiteY15" fmla="*/ 272502 h 287930"/>
              <a:gd name="connsiteX16" fmla="*/ 618376 w 757909"/>
              <a:gd name="connsiteY16" fmla="*/ 263547 h 287930"/>
              <a:gd name="connsiteX17" fmla="*/ 636440 w 757909"/>
              <a:gd name="connsiteY17" fmla="*/ 244075 h 287930"/>
              <a:gd name="connsiteX18" fmla="*/ 664867 w 757909"/>
              <a:gd name="connsiteY18" fmla="*/ 225124 h 287930"/>
              <a:gd name="connsiteX19" fmla="*/ 667178 w 757909"/>
              <a:gd name="connsiteY19" fmla="*/ 213019 h 287930"/>
              <a:gd name="connsiteX20" fmla="*/ 677424 w 757909"/>
              <a:gd name="connsiteY20" fmla="*/ 175389 h 287930"/>
              <a:gd name="connsiteX21" fmla="*/ 713990 w 757909"/>
              <a:gd name="connsiteY21" fmla="*/ 82989 h 287930"/>
              <a:gd name="connsiteX22" fmla="*/ 747270 w 757909"/>
              <a:gd name="connsiteY22" fmla="*/ 18592 h 287930"/>
              <a:gd name="connsiteX23" fmla="*/ 757909 w 757909"/>
              <a:gd name="connsiteY23" fmla="*/ 1750 h 287930"/>
              <a:gd name="connsiteX24" fmla="*/ 674827 w 757909"/>
              <a:gd name="connsiteY24" fmla="*/ 18489 h 287930"/>
              <a:gd name="connsiteX25" fmla="*/ 636771 w 757909"/>
              <a:gd name="connsiteY25" fmla="*/ 22364 h 287930"/>
              <a:gd name="connsiteX26" fmla="*/ 574074 w 757909"/>
              <a:gd name="connsiteY26" fmla="*/ 21670 h 287930"/>
              <a:gd name="connsiteX27" fmla="*/ 555103 w 757909"/>
              <a:gd name="connsiteY27" fmla="*/ 27305 h 287930"/>
              <a:gd name="connsiteX28" fmla="*/ 522616 w 757909"/>
              <a:gd name="connsiteY28" fmla="*/ 21956 h 287930"/>
              <a:gd name="connsiteX29" fmla="*/ 476709 w 757909"/>
              <a:gd name="connsiteY29" fmla="*/ 33115 h 287930"/>
              <a:gd name="connsiteX30" fmla="*/ 325445 w 757909"/>
              <a:gd name="connsiteY30" fmla="*/ 25742 h 287930"/>
              <a:gd name="connsiteX31" fmla="*/ 27979 w 757909"/>
              <a:gd name="connsiteY31" fmla="*/ 26145 h 287930"/>
              <a:gd name="connsiteX0" fmla="*/ 27979 w 750984"/>
              <a:gd name="connsiteY0" fmla="*/ 17666 h 279451"/>
              <a:gd name="connsiteX1" fmla="*/ 14302 w 750984"/>
              <a:gd name="connsiteY1" fmla="*/ 37381 h 279451"/>
              <a:gd name="connsiteX2" fmla="*/ 43327 w 750984"/>
              <a:gd name="connsiteY2" fmla="*/ 87408 h 279451"/>
              <a:gd name="connsiteX3" fmla="*/ 60737 w 750984"/>
              <a:gd name="connsiteY3" fmla="*/ 118465 h 279451"/>
              <a:gd name="connsiteX4" fmla="*/ 71767 w 750984"/>
              <a:gd name="connsiteY4" fmla="*/ 138907 h 279451"/>
              <a:gd name="connsiteX5" fmla="*/ 72828 w 750984"/>
              <a:gd name="connsiteY5" fmla="*/ 167334 h 279451"/>
              <a:gd name="connsiteX6" fmla="*/ 91590 w 750984"/>
              <a:gd name="connsiteY6" fmla="*/ 202431 h 279451"/>
              <a:gd name="connsiteX7" fmla="*/ 96428 w 750984"/>
              <a:gd name="connsiteY7" fmla="*/ 218749 h 279451"/>
              <a:gd name="connsiteX8" fmla="*/ 114597 w 750984"/>
              <a:gd name="connsiteY8" fmla="*/ 231729 h 279451"/>
              <a:gd name="connsiteX9" fmla="*/ 126004 w 750984"/>
              <a:gd name="connsiteY9" fmla="*/ 242078 h 279451"/>
              <a:gd name="connsiteX10" fmla="*/ 159911 w 750984"/>
              <a:gd name="connsiteY10" fmla="*/ 266190 h 279451"/>
              <a:gd name="connsiteX11" fmla="*/ 236037 w 750984"/>
              <a:gd name="connsiteY11" fmla="*/ 272432 h 279451"/>
              <a:gd name="connsiteX12" fmla="*/ 289809 w 750984"/>
              <a:gd name="connsiteY12" fmla="*/ 273225 h 279451"/>
              <a:gd name="connsiteX13" fmla="*/ 356908 w 750984"/>
              <a:gd name="connsiteY13" fmla="*/ 278236 h 279451"/>
              <a:gd name="connsiteX14" fmla="*/ 508519 w 750984"/>
              <a:gd name="connsiteY14" fmla="*/ 273498 h 279451"/>
              <a:gd name="connsiteX15" fmla="*/ 570111 w 750984"/>
              <a:gd name="connsiteY15" fmla="*/ 264023 h 279451"/>
              <a:gd name="connsiteX16" fmla="*/ 618376 w 750984"/>
              <a:gd name="connsiteY16" fmla="*/ 255068 h 279451"/>
              <a:gd name="connsiteX17" fmla="*/ 636440 w 750984"/>
              <a:gd name="connsiteY17" fmla="*/ 235596 h 279451"/>
              <a:gd name="connsiteX18" fmla="*/ 664867 w 750984"/>
              <a:gd name="connsiteY18" fmla="*/ 216645 h 279451"/>
              <a:gd name="connsiteX19" fmla="*/ 667178 w 750984"/>
              <a:gd name="connsiteY19" fmla="*/ 204540 h 279451"/>
              <a:gd name="connsiteX20" fmla="*/ 677424 w 750984"/>
              <a:gd name="connsiteY20" fmla="*/ 166910 h 279451"/>
              <a:gd name="connsiteX21" fmla="*/ 713990 w 750984"/>
              <a:gd name="connsiteY21" fmla="*/ 74510 h 279451"/>
              <a:gd name="connsiteX22" fmla="*/ 747270 w 750984"/>
              <a:gd name="connsiteY22" fmla="*/ 10113 h 279451"/>
              <a:gd name="connsiteX23" fmla="*/ 750984 w 750984"/>
              <a:gd name="connsiteY23" fmla="*/ 2450 h 279451"/>
              <a:gd name="connsiteX24" fmla="*/ 674827 w 750984"/>
              <a:gd name="connsiteY24" fmla="*/ 10010 h 279451"/>
              <a:gd name="connsiteX25" fmla="*/ 636771 w 750984"/>
              <a:gd name="connsiteY25" fmla="*/ 13885 h 279451"/>
              <a:gd name="connsiteX26" fmla="*/ 574074 w 750984"/>
              <a:gd name="connsiteY26" fmla="*/ 13191 h 279451"/>
              <a:gd name="connsiteX27" fmla="*/ 555103 w 750984"/>
              <a:gd name="connsiteY27" fmla="*/ 18826 h 279451"/>
              <a:gd name="connsiteX28" fmla="*/ 522616 w 750984"/>
              <a:gd name="connsiteY28" fmla="*/ 13477 h 279451"/>
              <a:gd name="connsiteX29" fmla="*/ 476709 w 750984"/>
              <a:gd name="connsiteY29" fmla="*/ 24636 h 279451"/>
              <a:gd name="connsiteX30" fmla="*/ 325445 w 750984"/>
              <a:gd name="connsiteY30" fmla="*/ 17263 h 279451"/>
              <a:gd name="connsiteX31" fmla="*/ 27979 w 750984"/>
              <a:gd name="connsiteY31" fmla="*/ 17666 h 279451"/>
              <a:gd name="connsiteX0" fmla="*/ 27979 w 750984"/>
              <a:gd name="connsiteY0" fmla="*/ 17666 h 279451"/>
              <a:gd name="connsiteX1" fmla="*/ 14302 w 750984"/>
              <a:gd name="connsiteY1" fmla="*/ 37381 h 279451"/>
              <a:gd name="connsiteX2" fmla="*/ 43327 w 750984"/>
              <a:gd name="connsiteY2" fmla="*/ 87408 h 279451"/>
              <a:gd name="connsiteX3" fmla="*/ 60737 w 750984"/>
              <a:gd name="connsiteY3" fmla="*/ 118465 h 279451"/>
              <a:gd name="connsiteX4" fmla="*/ 71767 w 750984"/>
              <a:gd name="connsiteY4" fmla="*/ 138907 h 279451"/>
              <a:gd name="connsiteX5" fmla="*/ 72828 w 750984"/>
              <a:gd name="connsiteY5" fmla="*/ 167334 h 279451"/>
              <a:gd name="connsiteX6" fmla="*/ 91590 w 750984"/>
              <a:gd name="connsiteY6" fmla="*/ 202431 h 279451"/>
              <a:gd name="connsiteX7" fmla="*/ 96428 w 750984"/>
              <a:gd name="connsiteY7" fmla="*/ 218749 h 279451"/>
              <a:gd name="connsiteX8" fmla="*/ 114597 w 750984"/>
              <a:gd name="connsiteY8" fmla="*/ 231729 h 279451"/>
              <a:gd name="connsiteX9" fmla="*/ 126004 w 750984"/>
              <a:gd name="connsiteY9" fmla="*/ 242078 h 279451"/>
              <a:gd name="connsiteX10" fmla="*/ 159911 w 750984"/>
              <a:gd name="connsiteY10" fmla="*/ 266190 h 279451"/>
              <a:gd name="connsiteX11" fmla="*/ 236037 w 750984"/>
              <a:gd name="connsiteY11" fmla="*/ 272432 h 279451"/>
              <a:gd name="connsiteX12" fmla="*/ 289809 w 750984"/>
              <a:gd name="connsiteY12" fmla="*/ 273225 h 279451"/>
              <a:gd name="connsiteX13" fmla="*/ 356908 w 750984"/>
              <a:gd name="connsiteY13" fmla="*/ 278236 h 279451"/>
              <a:gd name="connsiteX14" fmla="*/ 508519 w 750984"/>
              <a:gd name="connsiteY14" fmla="*/ 273498 h 279451"/>
              <a:gd name="connsiteX15" fmla="*/ 570111 w 750984"/>
              <a:gd name="connsiteY15" fmla="*/ 264023 h 279451"/>
              <a:gd name="connsiteX16" fmla="*/ 618376 w 750984"/>
              <a:gd name="connsiteY16" fmla="*/ 255068 h 279451"/>
              <a:gd name="connsiteX17" fmla="*/ 636440 w 750984"/>
              <a:gd name="connsiteY17" fmla="*/ 235596 h 279451"/>
              <a:gd name="connsiteX18" fmla="*/ 664867 w 750984"/>
              <a:gd name="connsiteY18" fmla="*/ 216645 h 279451"/>
              <a:gd name="connsiteX19" fmla="*/ 667178 w 750984"/>
              <a:gd name="connsiteY19" fmla="*/ 204540 h 279451"/>
              <a:gd name="connsiteX20" fmla="*/ 677424 w 750984"/>
              <a:gd name="connsiteY20" fmla="*/ 166910 h 279451"/>
              <a:gd name="connsiteX21" fmla="*/ 713990 w 750984"/>
              <a:gd name="connsiteY21" fmla="*/ 74510 h 279451"/>
              <a:gd name="connsiteX22" fmla="*/ 747270 w 750984"/>
              <a:gd name="connsiteY22" fmla="*/ 10113 h 279451"/>
              <a:gd name="connsiteX23" fmla="*/ 750984 w 750984"/>
              <a:gd name="connsiteY23" fmla="*/ 2450 h 279451"/>
              <a:gd name="connsiteX24" fmla="*/ 674827 w 750984"/>
              <a:gd name="connsiteY24" fmla="*/ 10010 h 279451"/>
              <a:gd name="connsiteX25" fmla="*/ 636771 w 750984"/>
              <a:gd name="connsiteY25" fmla="*/ 13885 h 279451"/>
              <a:gd name="connsiteX26" fmla="*/ 574074 w 750984"/>
              <a:gd name="connsiteY26" fmla="*/ 13191 h 279451"/>
              <a:gd name="connsiteX27" fmla="*/ 555103 w 750984"/>
              <a:gd name="connsiteY27" fmla="*/ 18826 h 279451"/>
              <a:gd name="connsiteX28" fmla="*/ 522616 w 750984"/>
              <a:gd name="connsiteY28" fmla="*/ 13477 h 279451"/>
              <a:gd name="connsiteX29" fmla="*/ 421307 w 750984"/>
              <a:gd name="connsiteY29" fmla="*/ 20047 h 279451"/>
              <a:gd name="connsiteX30" fmla="*/ 325445 w 750984"/>
              <a:gd name="connsiteY30" fmla="*/ 17263 h 279451"/>
              <a:gd name="connsiteX31" fmla="*/ 27979 w 750984"/>
              <a:gd name="connsiteY31" fmla="*/ 17666 h 279451"/>
              <a:gd name="connsiteX0" fmla="*/ 19457 w 742462"/>
              <a:gd name="connsiteY0" fmla="*/ 17666 h 279451"/>
              <a:gd name="connsiteX1" fmla="*/ 5780 w 742462"/>
              <a:gd name="connsiteY1" fmla="*/ 37381 h 279451"/>
              <a:gd name="connsiteX2" fmla="*/ 34805 w 742462"/>
              <a:gd name="connsiteY2" fmla="*/ 87408 h 279451"/>
              <a:gd name="connsiteX3" fmla="*/ 52215 w 742462"/>
              <a:gd name="connsiteY3" fmla="*/ 118465 h 279451"/>
              <a:gd name="connsiteX4" fmla="*/ 63245 w 742462"/>
              <a:gd name="connsiteY4" fmla="*/ 138907 h 279451"/>
              <a:gd name="connsiteX5" fmla="*/ 64306 w 742462"/>
              <a:gd name="connsiteY5" fmla="*/ 167334 h 279451"/>
              <a:gd name="connsiteX6" fmla="*/ 83068 w 742462"/>
              <a:gd name="connsiteY6" fmla="*/ 202431 h 279451"/>
              <a:gd name="connsiteX7" fmla="*/ 87906 w 742462"/>
              <a:gd name="connsiteY7" fmla="*/ 218749 h 279451"/>
              <a:gd name="connsiteX8" fmla="*/ 106075 w 742462"/>
              <a:gd name="connsiteY8" fmla="*/ 231729 h 279451"/>
              <a:gd name="connsiteX9" fmla="*/ 117482 w 742462"/>
              <a:gd name="connsiteY9" fmla="*/ 242078 h 279451"/>
              <a:gd name="connsiteX10" fmla="*/ 151389 w 742462"/>
              <a:gd name="connsiteY10" fmla="*/ 266190 h 279451"/>
              <a:gd name="connsiteX11" fmla="*/ 227515 w 742462"/>
              <a:gd name="connsiteY11" fmla="*/ 272432 h 279451"/>
              <a:gd name="connsiteX12" fmla="*/ 281287 w 742462"/>
              <a:gd name="connsiteY12" fmla="*/ 273225 h 279451"/>
              <a:gd name="connsiteX13" fmla="*/ 348386 w 742462"/>
              <a:gd name="connsiteY13" fmla="*/ 278236 h 279451"/>
              <a:gd name="connsiteX14" fmla="*/ 499997 w 742462"/>
              <a:gd name="connsiteY14" fmla="*/ 273498 h 279451"/>
              <a:gd name="connsiteX15" fmla="*/ 561589 w 742462"/>
              <a:gd name="connsiteY15" fmla="*/ 264023 h 279451"/>
              <a:gd name="connsiteX16" fmla="*/ 609854 w 742462"/>
              <a:gd name="connsiteY16" fmla="*/ 255068 h 279451"/>
              <a:gd name="connsiteX17" fmla="*/ 627918 w 742462"/>
              <a:gd name="connsiteY17" fmla="*/ 235596 h 279451"/>
              <a:gd name="connsiteX18" fmla="*/ 656345 w 742462"/>
              <a:gd name="connsiteY18" fmla="*/ 216645 h 279451"/>
              <a:gd name="connsiteX19" fmla="*/ 658656 w 742462"/>
              <a:gd name="connsiteY19" fmla="*/ 204540 h 279451"/>
              <a:gd name="connsiteX20" fmla="*/ 668902 w 742462"/>
              <a:gd name="connsiteY20" fmla="*/ 166910 h 279451"/>
              <a:gd name="connsiteX21" fmla="*/ 705468 w 742462"/>
              <a:gd name="connsiteY21" fmla="*/ 74510 h 279451"/>
              <a:gd name="connsiteX22" fmla="*/ 738748 w 742462"/>
              <a:gd name="connsiteY22" fmla="*/ 10113 h 279451"/>
              <a:gd name="connsiteX23" fmla="*/ 742462 w 742462"/>
              <a:gd name="connsiteY23" fmla="*/ 2450 h 279451"/>
              <a:gd name="connsiteX24" fmla="*/ 666305 w 742462"/>
              <a:gd name="connsiteY24" fmla="*/ 10010 h 279451"/>
              <a:gd name="connsiteX25" fmla="*/ 628249 w 742462"/>
              <a:gd name="connsiteY25" fmla="*/ 13885 h 279451"/>
              <a:gd name="connsiteX26" fmla="*/ 565552 w 742462"/>
              <a:gd name="connsiteY26" fmla="*/ 13191 h 279451"/>
              <a:gd name="connsiteX27" fmla="*/ 546581 w 742462"/>
              <a:gd name="connsiteY27" fmla="*/ 18826 h 279451"/>
              <a:gd name="connsiteX28" fmla="*/ 514094 w 742462"/>
              <a:gd name="connsiteY28" fmla="*/ 13477 h 279451"/>
              <a:gd name="connsiteX29" fmla="*/ 412785 w 742462"/>
              <a:gd name="connsiteY29" fmla="*/ 20047 h 279451"/>
              <a:gd name="connsiteX30" fmla="*/ 192266 w 742462"/>
              <a:gd name="connsiteY30" fmla="*/ 17263 h 279451"/>
              <a:gd name="connsiteX31" fmla="*/ 19457 w 742462"/>
              <a:gd name="connsiteY31" fmla="*/ 17666 h 279451"/>
              <a:gd name="connsiteX0" fmla="*/ 12067 w 762774"/>
              <a:gd name="connsiteY0" fmla="*/ 10782 h 279451"/>
              <a:gd name="connsiteX1" fmla="*/ 26092 w 762774"/>
              <a:gd name="connsiteY1" fmla="*/ 37381 h 279451"/>
              <a:gd name="connsiteX2" fmla="*/ 55117 w 762774"/>
              <a:gd name="connsiteY2" fmla="*/ 87408 h 279451"/>
              <a:gd name="connsiteX3" fmla="*/ 72527 w 762774"/>
              <a:gd name="connsiteY3" fmla="*/ 118465 h 279451"/>
              <a:gd name="connsiteX4" fmla="*/ 83557 w 762774"/>
              <a:gd name="connsiteY4" fmla="*/ 138907 h 279451"/>
              <a:gd name="connsiteX5" fmla="*/ 84618 w 762774"/>
              <a:gd name="connsiteY5" fmla="*/ 167334 h 279451"/>
              <a:gd name="connsiteX6" fmla="*/ 103380 w 762774"/>
              <a:gd name="connsiteY6" fmla="*/ 202431 h 279451"/>
              <a:gd name="connsiteX7" fmla="*/ 108218 w 762774"/>
              <a:gd name="connsiteY7" fmla="*/ 218749 h 279451"/>
              <a:gd name="connsiteX8" fmla="*/ 126387 w 762774"/>
              <a:gd name="connsiteY8" fmla="*/ 231729 h 279451"/>
              <a:gd name="connsiteX9" fmla="*/ 137794 w 762774"/>
              <a:gd name="connsiteY9" fmla="*/ 242078 h 279451"/>
              <a:gd name="connsiteX10" fmla="*/ 171701 w 762774"/>
              <a:gd name="connsiteY10" fmla="*/ 266190 h 279451"/>
              <a:gd name="connsiteX11" fmla="*/ 247827 w 762774"/>
              <a:gd name="connsiteY11" fmla="*/ 272432 h 279451"/>
              <a:gd name="connsiteX12" fmla="*/ 301599 w 762774"/>
              <a:gd name="connsiteY12" fmla="*/ 273225 h 279451"/>
              <a:gd name="connsiteX13" fmla="*/ 368698 w 762774"/>
              <a:gd name="connsiteY13" fmla="*/ 278236 h 279451"/>
              <a:gd name="connsiteX14" fmla="*/ 520309 w 762774"/>
              <a:gd name="connsiteY14" fmla="*/ 273498 h 279451"/>
              <a:gd name="connsiteX15" fmla="*/ 581901 w 762774"/>
              <a:gd name="connsiteY15" fmla="*/ 264023 h 279451"/>
              <a:gd name="connsiteX16" fmla="*/ 630166 w 762774"/>
              <a:gd name="connsiteY16" fmla="*/ 255068 h 279451"/>
              <a:gd name="connsiteX17" fmla="*/ 648230 w 762774"/>
              <a:gd name="connsiteY17" fmla="*/ 235596 h 279451"/>
              <a:gd name="connsiteX18" fmla="*/ 676657 w 762774"/>
              <a:gd name="connsiteY18" fmla="*/ 216645 h 279451"/>
              <a:gd name="connsiteX19" fmla="*/ 678968 w 762774"/>
              <a:gd name="connsiteY19" fmla="*/ 204540 h 279451"/>
              <a:gd name="connsiteX20" fmla="*/ 689214 w 762774"/>
              <a:gd name="connsiteY20" fmla="*/ 166910 h 279451"/>
              <a:gd name="connsiteX21" fmla="*/ 725780 w 762774"/>
              <a:gd name="connsiteY21" fmla="*/ 74510 h 279451"/>
              <a:gd name="connsiteX22" fmla="*/ 759060 w 762774"/>
              <a:gd name="connsiteY22" fmla="*/ 10113 h 279451"/>
              <a:gd name="connsiteX23" fmla="*/ 762774 w 762774"/>
              <a:gd name="connsiteY23" fmla="*/ 2450 h 279451"/>
              <a:gd name="connsiteX24" fmla="*/ 686617 w 762774"/>
              <a:gd name="connsiteY24" fmla="*/ 10010 h 279451"/>
              <a:gd name="connsiteX25" fmla="*/ 648561 w 762774"/>
              <a:gd name="connsiteY25" fmla="*/ 13885 h 279451"/>
              <a:gd name="connsiteX26" fmla="*/ 585864 w 762774"/>
              <a:gd name="connsiteY26" fmla="*/ 13191 h 279451"/>
              <a:gd name="connsiteX27" fmla="*/ 566893 w 762774"/>
              <a:gd name="connsiteY27" fmla="*/ 18826 h 279451"/>
              <a:gd name="connsiteX28" fmla="*/ 534406 w 762774"/>
              <a:gd name="connsiteY28" fmla="*/ 13477 h 279451"/>
              <a:gd name="connsiteX29" fmla="*/ 433097 w 762774"/>
              <a:gd name="connsiteY29" fmla="*/ 20047 h 279451"/>
              <a:gd name="connsiteX30" fmla="*/ 212578 w 762774"/>
              <a:gd name="connsiteY30" fmla="*/ 17263 h 279451"/>
              <a:gd name="connsiteX31" fmla="*/ 12067 w 762774"/>
              <a:gd name="connsiteY31" fmla="*/ 10782 h 279451"/>
              <a:gd name="connsiteX0" fmla="*/ 19458 w 742464"/>
              <a:gd name="connsiteY0" fmla="*/ 10782 h 279451"/>
              <a:gd name="connsiteX1" fmla="*/ 5782 w 742464"/>
              <a:gd name="connsiteY1" fmla="*/ 37381 h 279451"/>
              <a:gd name="connsiteX2" fmla="*/ 34807 w 742464"/>
              <a:gd name="connsiteY2" fmla="*/ 87408 h 279451"/>
              <a:gd name="connsiteX3" fmla="*/ 52217 w 742464"/>
              <a:gd name="connsiteY3" fmla="*/ 118465 h 279451"/>
              <a:gd name="connsiteX4" fmla="*/ 63247 w 742464"/>
              <a:gd name="connsiteY4" fmla="*/ 138907 h 279451"/>
              <a:gd name="connsiteX5" fmla="*/ 64308 w 742464"/>
              <a:gd name="connsiteY5" fmla="*/ 167334 h 279451"/>
              <a:gd name="connsiteX6" fmla="*/ 83070 w 742464"/>
              <a:gd name="connsiteY6" fmla="*/ 202431 h 279451"/>
              <a:gd name="connsiteX7" fmla="*/ 87908 w 742464"/>
              <a:gd name="connsiteY7" fmla="*/ 218749 h 279451"/>
              <a:gd name="connsiteX8" fmla="*/ 106077 w 742464"/>
              <a:gd name="connsiteY8" fmla="*/ 231729 h 279451"/>
              <a:gd name="connsiteX9" fmla="*/ 117484 w 742464"/>
              <a:gd name="connsiteY9" fmla="*/ 242078 h 279451"/>
              <a:gd name="connsiteX10" fmla="*/ 151391 w 742464"/>
              <a:gd name="connsiteY10" fmla="*/ 266190 h 279451"/>
              <a:gd name="connsiteX11" fmla="*/ 227517 w 742464"/>
              <a:gd name="connsiteY11" fmla="*/ 272432 h 279451"/>
              <a:gd name="connsiteX12" fmla="*/ 281289 w 742464"/>
              <a:gd name="connsiteY12" fmla="*/ 273225 h 279451"/>
              <a:gd name="connsiteX13" fmla="*/ 348388 w 742464"/>
              <a:gd name="connsiteY13" fmla="*/ 278236 h 279451"/>
              <a:gd name="connsiteX14" fmla="*/ 499999 w 742464"/>
              <a:gd name="connsiteY14" fmla="*/ 273498 h 279451"/>
              <a:gd name="connsiteX15" fmla="*/ 561591 w 742464"/>
              <a:gd name="connsiteY15" fmla="*/ 264023 h 279451"/>
              <a:gd name="connsiteX16" fmla="*/ 609856 w 742464"/>
              <a:gd name="connsiteY16" fmla="*/ 255068 h 279451"/>
              <a:gd name="connsiteX17" fmla="*/ 627920 w 742464"/>
              <a:gd name="connsiteY17" fmla="*/ 235596 h 279451"/>
              <a:gd name="connsiteX18" fmla="*/ 656347 w 742464"/>
              <a:gd name="connsiteY18" fmla="*/ 216645 h 279451"/>
              <a:gd name="connsiteX19" fmla="*/ 658658 w 742464"/>
              <a:gd name="connsiteY19" fmla="*/ 204540 h 279451"/>
              <a:gd name="connsiteX20" fmla="*/ 668904 w 742464"/>
              <a:gd name="connsiteY20" fmla="*/ 166910 h 279451"/>
              <a:gd name="connsiteX21" fmla="*/ 705470 w 742464"/>
              <a:gd name="connsiteY21" fmla="*/ 74510 h 279451"/>
              <a:gd name="connsiteX22" fmla="*/ 738750 w 742464"/>
              <a:gd name="connsiteY22" fmla="*/ 10113 h 279451"/>
              <a:gd name="connsiteX23" fmla="*/ 742464 w 742464"/>
              <a:gd name="connsiteY23" fmla="*/ 2450 h 279451"/>
              <a:gd name="connsiteX24" fmla="*/ 666307 w 742464"/>
              <a:gd name="connsiteY24" fmla="*/ 10010 h 279451"/>
              <a:gd name="connsiteX25" fmla="*/ 628251 w 742464"/>
              <a:gd name="connsiteY25" fmla="*/ 13885 h 279451"/>
              <a:gd name="connsiteX26" fmla="*/ 565554 w 742464"/>
              <a:gd name="connsiteY26" fmla="*/ 13191 h 279451"/>
              <a:gd name="connsiteX27" fmla="*/ 546583 w 742464"/>
              <a:gd name="connsiteY27" fmla="*/ 18826 h 279451"/>
              <a:gd name="connsiteX28" fmla="*/ 514096 w 742464"/>
              <a:gd name="connsiteY28" fmla="*/ 13477 h 279451"/>
              <a:gd name="connsiteX29" fmla="*/ 412787 w 742464"/>
              <a:gd name="connsiteY29" fmla="*/ 20047 h 279451"/>
              <a:gd name="connsiteX30" fmla="*/ 192268 w 742464"/>
              <a:gd name="connsiteY30" fmla="*/ 17263 h 279451"/>
              <a:gd name="connsiteX31" fmla="*/ 19458 w 742464"/>
              <a:gd name="connsiteY31" fmla="*/ 10782 h 279451"/>
              <a:gd name="connsiteX0" fmla="*/ 16248 w 739254"/>
              <a:gd name="connsiteY0" fmla="*/ 10782 h 279451"/>
              <a:gd name="connsiteX1" fmla="*/ 2572 w 739254"/>
              <a:gd name="connsiteY1" fmla="*/ 37381 h 279451"/>
              <a:gd name="connsiteX2" fmla="*/ 31597 w 739254"/>
              <a:gd name="connsiteY2" fmla="*/ 87408 h 279451"/>
              <a:gd name="connsiteX3" fmla="*/ 49007 w 739254"/>
              <a:gd name="connsiteY3" fmla="*/ 118465 h 279451"/>
              <a:gd name="connsiteX4" fmla="*/ 60037 w 739254"/>
              <a:gd name="connsiteY4" fmla="*/ 138907 h 279451"/>
              <a:gd name="connsiteX5" fmla="*/ 61098 w 739254"/>
              <a:gd name="connsiteY5" fmla="*/ 167334 h 279451"/>
              <a:gd name="connsiteX6" fmla="*/ 79860 w 739254"/>
              <a:gd name="connsiteY6" fmla="*/ 202431 h 279451"/>
              <a:gd name="connsiteX7" fmla="*/ 84698 w 739254"/>
              <a:gd name="connsiteY7" fmla="*/ 218749 h 279451"/>
              <a:gd name="connsiteX8" fmla="*/ 102867 w 739254"/>
              <a:gd name="connsiteY8" fmla="*/ 231729 h 279451"/>
              <a:gd name="connsiteX9" fmla="*/ 114274 w 739254"/>
              <a:gd name="connsiteY9" fmla="*/ 242078 h 279451"/>
              <a:gd name="connsiteX10" fmla="*/ 148181 w 739254"/>
              <a:gd name="connsiteY10" fmla="*/ 266190 h 279451"/>
              <a:gd name="connsiteX11" fmla="*/ 224307 w 739254"/>
              <a:gd name="connsiteY11" fmla="*/ 272432 h 279451"/>
              <a:gd name="connsiteX12" fmla="*/ 278079 w 739254"/>
              <a:gd name="connsiteY12" fmla="*/ 273225 h 279451"/>
              <a:gd name="connsiteX13" fmla="*/ 345178 w 739254"/>
              <a:gd name="connsiteY13" fmla="*/ 278236 h 279451"/>
              <a:gd name="connsiteX14" fmla="*/ 496789 w 739254"/>
              <a:gd name="connsiteY14" fmla="*/ 273498 h 279451"/>
              <a:gd name="connsiteX15" fmla="*/ 558381 w 739254"/>
              <a:gd name="connsiteY15" fmla="*/ 264023 h 279451"/>
              <a:gd name="connsiteX16" fmla="*/ 606646 w 739254"/>
              <a:gd name="connsiteY16" fmla="*/ 255068 h 279451"/>
              <a:gd name="connsiteX17" fmla="*/ 624710 w 739254"/>
              <a:gd name="connsiteY17" fmla="*/ 235596 h 279451"/>
              <a:gd name="connsiteX18" fmla="*/ 653137 w 739254"/>
              <a:gd name="connsiteY18" fmla="*/ 216645 h 279451"/>
              <a:gd name="connsiteX19" fmla="*/ 655448 w 739254"/>
              <a:gd name="connsiteY19" fmla="*/ 204540 h 279451"/>
              <a:gd name="connsiteX20" fmla="*/ 665694 w 739254"/>
              <a:gd name="connsiteY20" fmla="*/ 166910 h 279451"/>
              <a:gd name="connsiteX21" fmla="*/ 702260 w 739254"/>
              <a:gd name="connsiteY21" fmla="*/ 74510 h 279451"/>
              <a:gd name="connsiteX22" fmla="*/ 735540 w 739254"/>
              <a:gd name="connsiteY22" fmla="*/ 10113 h 279451"/>
              <a:gd name="connsiteX23" fmla="*/ 739254 w 739254"/>
              <a:gd name="connsiteY23" fmla="*/ 2450 h 279451"/>
              <a:gd name="connsiteX24" fmla="*/ 663097 w 739254"/>
              <a:gd name="connsiteY24" fmla="*/ 10010 h 279451"/>
              <a:gd name="connsiteX25" fmla="*/ 625041 w 739254"/>
              <a:gd name="connsiteY25" fmla="*/ 13885 h 279451"/>
              <a:gd name="connsiteX26" fmla="*/ 562344 w 739254"/>
              <a:gd name="connsiteY26" fmla="*/ 13191 h 279451"/>
              <a:gd name="connsiteX27" fmla="*/ 543373 w 739254"/>
              <a:gd name="connsiteY27" fmla="*/ 18826 h 279451"/>
              <a:gd name="connsiteX28" fmla="*/ 510886 w 739254"/>
              <a:gd name="connsiteY28" fmla="*/ 13477 h 279451"/>
              <a:gd name="connsiteX29" fmla="*/ 409577 w 739254"/>
              <a:gd name="connsiteY29" fmla="*/ 20047 h 279451"/>
              <a:gd name="connsiteX30" fmla="*/ 133384 w 739254"/>
              <a:gd name="connsiteY30" fmla="*/ 11837 h 279451"/>
              <a:gd name="connsiteX31" fmla="*/ 16248 w 739254"/>
              <a:gd name="connsiteY31" fmla="*/ 10782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8826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8826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  <a:gd name="connsiteX0" fmla="*/ 11996 w 744828"/>
              <a:gd name="connsiteY0" fmla="*/ 8611 h 279451"/>
              <a:gd name="connsiteX1" fmla="*/ 8146 w 744828"/>
              <a:gd name="connsiteY1" fmla="*/ 37381 h 279451"/>
              <a:gd name="connsiteX2" fmla="*/ 37171 w 744828"/>
              <a:gd name="connsiteY2" fmla="*/ 87408 h 279451"/>
              <a:gd name="connsiteX3" fmla="*/ 54581 w 744828"/>
              <a:gd name="connsiteY3" fmla="*/ 118465 h 279451"/>
              <a:gd name="connsiteX4" fmla="*/ 65611 w 744828"/>
              <a:gd name="connsiteY4" fmla="*/ 138907 h 279451"/>
              <a:gd name="connsiteX5" fmla="*/ 66672 w 744828"/>
              <a:gd name="connsiteY5" fmla="*/ 167334 h 279451"/>
              <a:gd name="connsiteX6" fmla="*/ 85434 w 744828"/>
              <a:gd name="connsiteY6" fmla="*/ 202431 h 279451"/>
              <a:gd name="connsiteX7" fmla="*/ 90272 w 744828"/>
              <a:gd name="connsiteY7" fmla="*/ 218749 h 279451"/>
              <a:gd name="connsiteX8" fmla="*/ 108441 w 744828"/>
              <a:gd name="connsiteY8" fmla="*/ 231729 h 279451"/>
              <a:gd name="connsiteX9" fmla="*/ 119848 w 744828"/>
              <a:gd name="connsiteY9" fmla="*/ 242078 h 279451"/>
              <a:gd name="connsiteX10" fmla="*/ 153755 w 744828"/>
              <a:gd name="connsiteY10" fmla="*/ 266190 h 279451"/>
              <a:gd name="connsiteX11" fmla="*/ 229881 w 744828"/>
              <a:gd name="connsiteY11" fmla="*/ 272432 h 279451"/>
              <a:gd name="connsiteX12" fmla="*/ 283653 w 744828"/>
              <a:gd name="connsiteY12" fmla="*/ 273225 h 279451"/>
              <a:gd name="connsiteX13" fmla="*/ 350752 w 744828"/>
              <a:gd name="connsiteY13" fmla="*/ 278236 h 279451"/>
              <a:gd name="connsiteX14" fmla="*/ 502363 w 744828"/>
              <a:gd name="connsiteY14" fmla="*/ 273498 h 279451"/>
              <a:gd name="connsiteX15" fmla="*/ 563955 w 744828"/>
              <a:gd name="connsiteY15" fmla="*/ 264023 h 279451"/>
              <a:gd name="connsiteX16" fmla="*/ 612220 w 744828"/>
              <a:gd name="connsiteY16" fmla="*/ 255068 h 279451"/>
              <a:gd name="connsiteX17" fmla="*/ 630284 w 744828"/>
              <a:gd name="connsiteY17" fmla="*/ 235596 h 279451"/>
              <a:gd name="connsiteX18" fmla="*/ 658711 w 744828"/>
              <a:gd name="connsiteY18" fmla="*/ 216645 h 279451"/>
              <a:gd name="connsiteX19" fmla="*/ 661022 w 744828"/>
              <a:gd name="connsiteY19" fmla="*/ 204540 h 279451"/>
              <a:gd name="connsiteX20" fmla="*/ 671268 w 744828"/>
              <a:gd name="connsiteY20" fmla="*/ 166910 h 279451"/>
              <a:gd name="connsiteX21" fmla="*/ 707834 w 744828"/>
              <a:gd name="connsiteY21" fmla="*/ 74510 h 279451"/>
              <a:gd name="connsiteX22" fmla="*/ 741114 w 744828"/>
              <a:gd name="connsiteY22" fmla="*/ 10113 h 279451"/>
              <a:gd name="connsiteX23" fmla="*/ 744828 w 744828"/>
              <a:gd name="connsiteY23" fmla="*/ 2450 h 279451"/>
              <a:gd name="connsiteX24" fmla="*/ 668671 w 744828"/>
              <a:gd name="connsiteY24" fmla="*/ 10010 h 279451"/>
              <a:gd name="connsiteX25" fmla="*/ 630615 w 744828"/>
              <a:gd name="connsiteY25" fmla="*/ 13885 h 279451"/>
              <a:gd name="connsiteX26" fmla="*/ 567918 w 744828"/>
              <a:gd name="connsiteY26" fmla="*/ 13191 h 279451"/>
              <a:gd name="connsiteX27" fmla="*/ 548947 w 744828"/>
              <a:gd name="connsiteY27" fmla="*/ 14485 h 279451"/>
              <a:gd name="connsiteX28" fmla="*/ 516460 w 744828"/>
              <a:gd name="connsiteY28" fmla="*/ 13477 h 279451"/>
              <a:gd name="connsiteX29" fmla="*/ 415151 w 744828"/>
              <a:gd name="connsiteY29" fmla="*/ 20047 h 279451"/>
              <a:gd name="connsiteX30" fmla="*/ 138958 w 744828"/>
              <a:gd name="connsiteY30" fmla="*/ 11837 h 279451"/>
              <a:gd name="connsiteX31" fmla="*/ 11996 w 744828"/>
              <a:gd name="connsiteY31" fmla="*/ 8611 h 279451"/>
              <a:gd name="connsiteX0" fmla="*/ 11996 w 755777"/>
              <a:gd name="connsiteY0" fmla="*/ 8611 h 279451"/>
              <a:gd name="connsiteX1" fmla="*/ 8146 w 755777"/>
              <a:gd name="connsiteY1" fmla="*/ 37381 h 279451"/>
              <a:gd name="connsiteX2" fmla="*/ 37171 w 755777"/>
              <a:gd name="connsiteY2" fmla="*/ 87408 h 279451"/>
              <a:gd name="connsiteX3" fmla="*/ 54581 w 755777"/>
              <a:gd name="connsiteY3" fmla="*/ 118465 h 279451"/>
              <a:gd name="connsiteX4" fmla="*/ 65611 w 755777"/>
              <a:gd name="connsiteY4" fmla="*/ 138907 h 279451"/>
              <a:gd name="connsiteX5" fmla="*/ 66672 w 755777"/>
              <a:gd name="connsiteY5" fmla="*/ 167334 h 279451"/>
              <a:gd name="connsiteX6" fmla="*/ 85434 w 755777"/>
              <a:gd name="connsiteY6" fmla="*/ 202431 h 279451"/>
              <a:gd name="connsiteX7" fmla="*/ 90272 w 755777"/>
              <a:gd name="connsiteY7" fmla="*/ 218749 h 279451"/>
              <a:gd name="connsiteX8" fmla="*/ 108441 w 755777"/>
              <a:gd name="connsiteY8" fmla="*/ 231729 h 279451"/>
              <a:gd name="connsiteX9" fmla="*/ 119848 w 755777"/>
              <a:gd name="connsiteY9" fmla="*/ 242078 h 279451"/>
              <a:gd name="connsiteX10" fmla="*/ 153755 w 755777"/>
              <a:gd name="connsiteY10" fmla="*/ 266190 h 279451"/>
              <a:gd name="connsiteX11" fmla="*/ 229881 w 755777"/>
              <a:gd name="connsiteY11" fmla="*/ 272432 h 279451"/>
              <a:gd name="connsiteX12" fmla="*/ 283653 w 755777"/>
              <a:gd name="connsiteY12" fmla="*/ 273225 h 279451"/>
              <a:gd name="connsiteX13" fmla="*/ 350752 w 755777"/>
              <a:gd name="connsiteY13" fmla="*/ 278236 h 279451"/>
              <a:gd name="connsiteX14" fmla="*/ 502363 w 755777"/>
              <a:gd name="connsiteY14" fmla="*/ 273498 h 279451"/>
              <a:gd name="connsiteX15" fmla="*/ 754127 w 755777"/>
              <a:gd name="connsiteY15" fmla="*/ 266763 h 279451"/>
              <a:gd name="connsiteX16" fmla="*/ 612220 w 755777"/>
              <a:gd name="connsiteY16" fmla="*/ 255068 h 279451"/>
              <a:gd name="connsiteX17" fmla="*/ 630284 w 755777"/>
              <a:gd name="connsiteY17" fmla="*/ 235596 h 279451"/>
              <a:gd name="connsiteX18" fmla="*/ 658711 w 755777"/>
              <a:gd name="connsiteY18" fmla="*/ 216645 h 279451"/>
              <a:gd name="connsiteX19" fmla="*/ 661022 w 755777"/>
              <a:gd name="connsiteY19" fmla="*/ 204540 h 279451"/>
              <a:gd name="connsiteX20" fmla="*/ 671268 w 755777"/>
              <a:gd name="connsiteY20" fmla="*/ 166910 h 279451"/>
              <a:gd name="connsiteX21" fmla="*/ 707834 w 755777"/>
              <a:gd name="connsiteY21" fmla="*/ 74510 h 279451"/>
              <a:gd name="connsiteX22" fmla="*/ 741114 w 755777"/>
              <a:gd name="connsiteY22" fmla="*/ 10113 h 279451"/>
              <a:gd name="connsiteX23" fmla="*/ 744828 w 755777"/>
              <a:gd name="connsiteY23" fmla="*/ 2450 h 279451"/>
              <a:gd name="connsiteX24" fmla="*/ 668671 w 755777"/>
              <a:gd name="connsiteY24" fmla="*/ 10010 h 279451"/>
              <a:gd name="connsiteX25" fmla="*/ 630615 w 755777"/>
              <a:gd name="connsiteY25" fmla="*/ 13885 h 279451"/>
              <a:gd name="connsiteX26" fmla="*/ 567918 w 755777"/>
              <a:gd name="connsiteY26" fmla="*/ 13191 h 279451"/>
              <a:gd name="connsiteX27" fmla="*/ 548947 w 755777"/>
              <a:gd name="connsiteY27" fmla="*/ 14485 h 279451"/>
              <a:gd name="connsiteX28" fmla="*/ 516460 w 755777"/>
              <a:gd name="connsiteY28" fmla="*/ 13477 h 279451"/>
              <a:gd name="connsiteX29" fmla="*/ 415151 w 755777"/>
              <a:gd name="connsiteY29" fmla="*/ 20047 h 279451"/>
              <a:gd name="connsiteX30" fmla="*/ 138958 w 755777"/>
              <a:gd name="connsiteY30" fmla="*/ 11837 h 279451"/>
              <a:gd name="connsiteX31" fmla="*/ 11996 w 755777"/>
              <a:gd name="connsiteY31" fmla="*/ 8611 h 279451"/>
              <a:gd name="connsiteX0" fmla="*/ 11996 w 825186"/>
              <a:gd name="connsiteY0" fmla="*/ 8611 h 279451"/>
              <a:gd name="connsiteX1" fmla="*/ 8146 w 825186"/>
              <a:gd name="connsiteY1" fmla="*/ 37381 h 279451"/>
              <a:gd name="connsiteX2" fmla="*/ 37171 w 825186"/>
              <a:gd name="connsiteY2" fmla="*/ 87408 h 279451"/>
              <a:gd name="connsiteX3" fmla="*/ 54581 w 825186"/>
              <a:gd name="connsiteY3" fmla="*/ 118465 h 279451"/>
              <a:gd name="connsiteX4" fmla="*/ 65611 w 825186"/>
              <a:gd name="connsiteY4" fmla="*/ 138907 h 279451"/>
              <a:gd name="connsiteX5" fmla="*/ 66672 w 825186"/>
              <a:gd name="connsiteY5" fmla="*/ 167334 h 279451"/>
              <a:gd name="connsiteX6" fmla="*/ 85434 w 825186"/>
              <a:gd name="connsiteY6" fmla="*/ 202431 h 279451"/>
              <a:gd name="connsiteX7" fmla="*/ 90272 w 825186"/>
              <a:gd name="connsiteY7" fmla="*/ 218749 h 279451"/>
              <a:gd name="connsiteX8" fmla="*/ 108441 w 825186"/>
              <a:gd name="connsiteY8" fmla="*/ 231729 h 279451"/>
              <a:gd name="connsiteX9" fmla="*/ 119848 w 825186"/>
              <a:gd name="connsiteY9" fmla="*/ 242078 h 279451"/>
              <a:gd name="connsiteX10" fmla="*/ 153755 w 825186"/>
              <a:gd name="connsiteY10" fmla="*/ 266190 h 279451"/>
              <a:gd name="connsiteX11" fmla="*/ 229881 w 825186"/>
              <a:gd name="connsiteY11" fmla="*/ 272432 h 279451"/>
              <a:gd name="connsiteX12" fmla="*/ 283653 w 825186"/>
              <a:gd name="connsiteY12" fmla="*/ 273225 h 279451"/>
              <a:gd name="connsiteX13" fmla="*/ 350752 w 825186"/>
              <a:gd name="connsiteY13" fmla="*/ 278236 h 279451"/>
              <a:gd name="connsiteX14" fmla="*/ 502363 w 825186"/>
              <a:gd name="connsiteY14" fmla="*/ 273498 h 279451"/>
              <a:gd name="connsiteX15" fmla="*/ 754127 w 825186"/>
              <a:gd name="connsiteY15" fmla="*/ 266763 h 279451"/>
              <a:gd name="connsiteX16" fmla="*/ 818928 w 825186"/>
              <a:gd name="connsiteY16" fmla="*/ 245479 h 279451"/>
              <a:gd name="connsiteX17" fmla="*/ 630284 w 825186"/>
              <a:gd name="connsiteY17" fmla="*/ 235596 h 279451"/>
              <a:gd name="connsiteX18" fmla="*/ 658711 w 825186"/>
              <a:gd name="connsiteY18" fmla="*/ 216645 h 279451"/>
              <a:gd name="connsiteX19" fmla="*/ 661022 w 825186"/>
              <a:gd name="connsiteY19" fmla="*/ 204540 h 279451"/>
              <a:gd name="connsiteX20" fmla="*/ 671268 w 825186"/>
              <a:gd name="connsiteY20" fmla="*/ 166910 h 279451"/>
              <a:gd name="connsiteX21" fmla="*/ 707834 w 825186"/>
              <a:gd name="connsiteY21" fmla="*/ 74510 h 279451"/>
              <a:gd name="connsiteX22" fmla="*/ 741114 w 825186"/>
              <a:gd name="connsiteY22" fmla="*/ 10113 h 279451"/>
              <a:gd name="connsiteX23" fmla="*/ 744828 w 825186"/>
              <a:gd name="connsiteY23" fmla="*/ 2450 h 279451"/>
              <a:gd name="connsiteX24" fmla="*/ 668671 w 825186"/>
              <a:gd name="connsiteY24" fmla="*/ 10010 h 279451"/>
              <a:gd name="connsiteX25" fmla="*/ 630615 w 825186"/>
              <a:gd name="connsiteY25" fmla="*/ 13885 h 279451"/>
              <a:gd name="connsiteX26" fmla="*/ 567918 w 825186"/>
              <a:gd name="connsiteY26" fmla="*/ 13191 h 279451"/>
              <a:gd name="connsiteX27" fmla="*/ 548947 w 825186"/>
              <a:gd name="connsiteY27" fmla="*/ 14485 h 279451"/>
              <a:gd name="connsiteX28" fmla="*/ 516460 w 825186"/>
              <a:gd name="connsiteY28" fmla="*/ 13477 h 279451"/>
              <a:gd name="connsiteX29" fmla="*/ 415151 w 825186"/>
              <a:gd name="connsiteY29" fmla="*/ 20047 h 279451"/>
              <a:gd name="connsiteX30" fmla="*/ 138958 w 825186"/>
              <a:gd name="connsiteY30" fmla="*/ 11837 h 279451"/>
              <a:gd name="connsiteX31" fmla="*/ 11996 w 825186"/>
              <a:gd name="connsiteY31" fmla="*/ 8611 h 279451"/>
              <a:gd name="connsiteX0" fmla="*/ 11996 w 829147"/>
              <a:gd name="connsiteY0" fmla="*/ 8611 h 279451"/>
              <a:gd name="connsiteX1" fmla="*/ 8146 w 829147"/>
              <a:gd name="connsiteY1" fmla="*/ 37381 h 279451"/>
              <a:gd name="connsiteX2" fmla="*/ 37171 w 829147"/>
              <a:gd name="connsiteY2" fmla="*/ 87408 h 279451"/>
              <a:gd name="connsiteX3" fmla="*/ 54581 w 829147"/>
              <a:gd name="connsiteY3" fmla="*/ 118465 h 279451"/>
              <a:gd name="connsiteX4" fmla="*/ 65611 w 829147"/>
              <a:gd name="connsiteY4" fmla="*/ 138907 h 279451"/>
              <a:gd name="connsiteX5" fmla="*/ 66672 w 829147"/>
              <a:gd name="connsiteY5" fmla="*/ 167334 h 279451"/>
              <a:gd name="connsiteX6" fmla="*/ 85434 w 829147"/>
              <a:gd name="connsiteY6" fmla="*/ 202431 h 279451"/>
              <a:gd name="connsiteX7" fmla="*/ 90272 w 829147"/>
              <a:gd name="connsiteY7" fmla="*/ 218749 h 279451"/>
              <a:gd name="connsiteX8" fmla="*/ 108441 w 829147"/>
              <a:gd name="connsiteY8" fmla="*/ 231729 h 279451"/>
              <a:gd name="connsiteX9" fmla="*/ 119848 w 829147"/>
              <a:gd name="connsiteY9" fmla="*/ 242078 h 279451"/>
              <a:gd name="connsiteX10" fmla="*/ 153755 w 829147"/>
              <a:gd name="connsiteY10" fmla="*/ 266190 h 279451"/>
              <a:gd name="connsiteX11" fmla="*/ 229881 w 829147"/>
              <a:gd name="connsiteY11" fmla="*/ 272432 h 279451"/>
              <a:gd name="connsiteX12" fmla="*/ 283653 w 829147"/>
              <a:gd name="connsiteY12" fmla="*/ 273225 h 279451"/>
              <a:gd name="connsiteX13" fmla="*/ 350752 w 829147"/>
              <a:gd name="connsiteY13" fmla="*/ 278236 h 279451"/>
              <a:gd name="connsiteX14" fmla="*/ 502363 w 829147"/>
              <a:gd name="connsiteY14" fmla="*/ 273498 h 279451"/>
              <a:gd name="connsiteX15" fmla="*/ 754127 w 829147"/>
              <a:gd name="connsiteY15" fmla="*/ 266763 h 279451"/>
              <a:gd name="connsiteX16" fmla="*/ 818928 w 829147"/>
              <a:gd name="connsiteY16" fmla="*/ 245479 h 279451"/>
              <a:gd name="connsiteX17" fmla="*/ 828722 w 829147"/>
              <a:gd name="connsiteY17" fmla="*/ 226007 h 279451"/>
              <a:gd name="connsiteX18" fmla="*/ 658711 w 829147"/>
              <a:gd name="connsiteY18" fmla="*/ 216645 h 279451"/>
              <a:gd name="connsiteX19" fmla="*/ 661022 w 829147"/>
              <a:gd name="connsiteY19" fmla="*/ 204540 h 279451"/>
              <a:gd name="connsiteX20" fmla="*/ 671268 w 829147"/>
              <a:gd name="connsiteY20" fmla="*/ 166910 h 279451"/>
              <a:gd name="connsiteX21" fmla="*/ 707834 w 829147"/>
              <a:gd name="connsiteY21" fmla="*/ 74510 h 279451"/>
              <a:gd name="connsiteX22" fmla="*/ 741114 w 829147"/>
              <a:gd name="connsiteY22" fmla="*/ 10113 h 279451"/>
              <a:gd name="connsiteX23" fmla="*/ 744828 w 829147"/>
              <a:gd name="connsiteY23" fmla="*/ 2450 h 279451"/>
              <a:gd name="connsiteX24" fmla="*/ 668671 w 829147"/>
              <a:gd name="connsiteY24" fmla="*/ 10010 h 279451"/>
              <a:gd name="connsiteX25" fmla="*/ 630615 w 829147"/>
              <a:gd name="connsiteY25" fmla="*/ 13885 h 279451"/>
              <a:gd name="connsiteX26" fmla="*/ 567918 w 829147"/>
              <a:gd name="connsiteY26" fmla="*/ 13191 h 279451"/>
              <a:gd name="connsiteX27" fmla="*/ 548947 w 829147"/>
              <a:gd name="connsiteY27" fmla="*/ 14485 h 279451"/>
              <a:gd name="connsiteX28" fmla="*/ 516460 w 829147"/>
              <a:gd name="connsiteY28" fmla="*/ 13477 h 279451"/>
              <a:gd name="connsiteX29" fmla="*/ 415151 w 829147"/>
              <a:gd name="connsiteY29" fmla="*/ 20047 h 279451"/>
              <a:gd name="connsiteX30" fmla="*/ 138958 w 829147"/>
              <a:gd name="connsiteY30" fmla="*/ 11837 h 279451"/>
              <a:gd name="connsiteX31" fmla="*/ 11996 w 829147"/>
              <a:gd name="connsiteY31" fmla="*/ 8611 h 279451"/>
              <a:gd name="connsiteX0" fmla="*/ 11996 w 838368"/>
              <a:gd name="connsiteY0" fmla="*/ 8611 h 279451"/>
              <a:gd name="connsiteX1" fmla="*/ 8146 w 838368"/>
              <a:gd name="connsiteY1" fmla="*/ 37381 h 279451"/>
              <a:gd name="connsiteX2" fmla="*/ 37171 w 838368"/>
              <a:gd name="connsiteY2" fmla="*/ 87408 h 279451"/>
              <a:gd name="connsiteX3" fmla="*/ 54581 w 838368"/>
              <a:gd name="connsiteY3" fmla="*/ 118465 h 279451"/>
              <a:gd name="connsiteX4" fmla="*/ 65611 w 838368"/>
              <a:gd name="connsiteY4" fmla="*/ 138907 h 279451"/>
              <a:gd name="connsiteX5" fmla="*/ 66672 w 838368"/>
              <a:gd name="connsiteY5" fmla="*/ 167334 h 279451"/>
              <a:gd name="connsiteX6" fmla="*/ 85434 w 838368"/>
              <a:gd name="connsiteY6" fmla="*/ 202431 h 279451"/>
              <a:gd name="connsiteX7" fmla="*/ 90272 w 838368"/>
              <a:gd name="connsiteY7" fmla="*/ 218749 h 279451"/>
              <a:gd name="connsiteX8" fmla="*/ 108441 w 838368"/>
              <a:gd name="connsiteY8" fmla="*/ 231729 h 279451"/>
              <a:gd name="connsiteX9" fmla="*/ 119848 w 838368"/>
              <a:gd name="connsiteY9" fmla="*/ 242078 h 279451"/>
              <a:gd name="connsiteX10" fmla="*/ 153755 w 838368"/>
              <a:gd name="connsiteY10" fmla="*/ 266190 h 279451"/>
              <a:gd name="connsiteX11" fmla="*/ 229881 w 838368"/>
              <a:gd name="connsiteY11" fmla="*/ 272432 h 279451"/>
              <a:gd name="connsiteX12" fmla="*/ 283653 w 838368"/>
              <a:gd name="connsiteY12" fmla="*/ 273225 h 279451"/>
              <a:gd name="connsiteX13" fmla="*/ 350752 w 838368"/>
              <a:gd name="connsiteY13" fmla="*/ 278236 h 279451"/>
              <a:gd name="connsiteX14" fmla="*/ 502363 w 838368"/>
              <a:gd name="connsiteY14" fmla="*/ 273498 h 279451"/>
              <a:gd name="connsiteX15" fmla="*/ 754127 w 838368"/>
              <a:gd name="connsiteY15" fmla="*/ 266763 h 279451"/>
              <a:gd name="connsiteX16" fmla="*/ 818928 w 838368"/>
              <a:gd name="connsiteY16" fmla="*/ 245479 h 279451"/>
              <a:gd name="connsiteX17" fmla="*/ 828722 w 838368"/>
              <a:gd name="connsiteY17" fmla="*/ 226007 h 279451"/>
              <a:gd name="connsiteX18" fmla="*/ 819942 w 838368"/>
              <a:gd name="connsiteY18" fmla="*/ 205686 h 279451"/>
              <a:gd name="connsiteX19" fmla="*/ 661022 w 838368"/>
              <a:gd name="connsiteY19" fmla="*/ 204540 h 279451"/>
              <a:gd name="connsiteX20" fmla="*/ 671268 w 838368"/>
              <a:gd name="connsiteY20" fmla="*/ 166910 h 279451"/>
              <a:gd name="connsiteX21" fmla="*/ 707834 w 838368"/>
              <a:gd name="connsiteY21" fmla="*/ 74510 h 279451"/>
              <a:gd name="connsiteX22" fmla="*/ 741114 w 838368"/>
              <a:gd name="connsiteY22" fmla="*/ 10113 h 279451"/>
              <a:gd name="connsiteX23" fmla="*/ 744828 w 838368"/>
              <a:gd name="connsiteY23" fmla="*/ 2450 h 279451"/>
              <a:gd name="connsiteX24" fmla="*/ 668671 w 838368"/>
              <a:gd name="connsiteY24" fmla="*/ 10010 h 279451"/>
              <a:gd name="connsiteX25" fmla="*/ 630615 w 838368"/>
              <a:gd name="connsiteY25" fmla="*/ 13885 h 279451"/>
              <a:gd name="connsiteX26" fmla="*/ 567918 w 838368"/>
              <a:gd name="connsiteY26" fmla="*/ 13191 h 279451"/>
              <a:gd name="connsiteX27" fmla="*/ 548947 w 838368"/>
              <a:gd name="connsiteY27" fmla="*/ 14485 h 279451"/>
              <a:gd name="connsiteX28" fmla="*/ 516460 w 838368"/>
              <a:gd name="connsiteY28" fmla="*/ 13477 h 279451"/>
              <a:gd name="connsiteX29" fmla="*/ 415151 w 838368"/>
              <a:gd name="connsiteY29" fmla="*/ 20047 h 279451"/>
              <a:gd name="connsiteX30" fmla="*/ 138958 w 838368"/>
              <a:gd name="connsiteY30" fmla="*/ 11837 h 279451"/>
              <a:gd name="connsiteX31" fmla="*/ 11996 w 838368"/>
              <a:gd name="connsiteY31" fmla="*/ 8611 h 279451"/>
              <a:gd name="connsiteX0" fmla="*/ 11996 w 832482"/>
              <a:gd name="connsiteY0" fmla="*/ 8611 h 279451"/>
              <a:gd name="connsiteX1" fmla="*/ 8146 w 832482"/>
              <a:gd name="connsiteY1" fmla="*/ 37381 h 279451"/>
              <a:gd name="connsiteX2" fmla="*/ 37171 w 832482"/>
              <a:gd name="connsiteY2" fmla="*/ 87408 h 279451"/>
              <a:gd name="connsiteX3" fmla="*/ 54581 w 832482"/>
              <a:gd name="connsiteY3" fmla="*/ 118465 h 279451"/>
              <a:gd name="connsiteX4" fmla="*/ 65611 w 832482"/>
              <a:gd name="connsiteY4" fmla="*/ 138907 h 279451"/>
              <a:gd name="connsiteX5" fmla="*/ 66672 w 832482"/>
              <a:gd name="connsiteY5" fmla="*/ 167334 h 279451"/>
              <a:gd name="connsiteX6" fmla="*/ 85434 w 832482"/>
              <a:gd name="connsiteY6" fmla="*/ 202431 h 279451"/>
              <a:gd name="connsiteX7" fmla="*/ 90272 w 832482"/>
              <a:gd name="connsiteY7" fmla="*/ 218749 h 279451"/>
              <a:gd name="connsiteX8" fmla="*/ 108441 w 832482"/>
              <a:gd name="connsiteY8" fmla="*/ 231729 h 279451"/>
              <a:gd name="connsiteX9" fmla="*/ 119848 w 832482"/>
              <a:gd name="connsiteY9" fmla="*/ 242078 h 279451"/>
              <a:gd name="connsiteX10" fmla="*/ 153755 w 832482"/>
              <a:gd name="connsiteY10" fmla="*/ 266190 h 279451"/>
              <a:gd name="connsiteX11" fmla="*/ 229881 w 832482"/>
              <a:gd name="connsiteY11" fmla="*/ 272432 h 279451"/>
              <a:gd name="connsiteX12" fmla="*/ 283653 w 832482"/>
              <a:gd name="connsiteY12" fmla="*/ 273225 h 279451"/>
              <a:gd name="connsiteX13" fmla="*/ 350752 w 832482"/>
              <a:gd name="connsiteY13" fmla="*/ 278236 h 279451"/>
              <a:gd name="connsiteX14" fmla="*/ 502363 w 832482"/>
              <a:gd name="connsiteY14" fmla="*/ 273498 h 279451"/>
              <a:gd name="connsiteX15" fmla="*/ 754127 w 832482"/>
              <a:gd name="connsiteY15" fmla="*/ 266763 h 279451"/>
              <a:gd name="connsiteX16" fmla="*/ 818928 w 832482"/>
              <a:gd name="connsiteY16" fmla="*/ 245479 h 279451"/>
              <a:gd name="connsiteX17" fmla="*/ 828722 w 832482"/>
              <a:gd name="connsiteY17" fmla="*/ 226007 h 279451"/>
              <a:gd name="connsiteX18" fmla="*/ 819942 w 832482"/>
              <a:gd name="connsiteY18" fmla="*/ 205686 h 279451"/>
              <a:gd name="connsiteX19" fmla="*/ 822254 w 832482"/>
              <a:gd name="connsiteY19" fmla="*/ 181252 h 279451"/>
              <a:gd name="connsiteX20" fmla="*/ 671268 w 832482"/>
              <a:gd name="connsiteY20" fmla="*/ 166910 h 279451"/>
              <a:gd name="connsiteX21" fmla="*/ 707834 w 832482"/>
              <a:gd name="connsiteY21" fmla="*/ 74510 h 279451"/>
              <a:gd name="connsiteX22" fmla="*/ 741114 w 832482"/>
              <a:gd name="connsiteY22" fmla="*/ 10113 h 279451"/>
              <a:gd name="connsiteX23" fmla="*/ 744828 w 832482"/>
              <a:gd name="connsiteY23" fmla="*/ 2450 h 279451"/>
              <a:gd name="connsiteX24" fmla="*/ 668671 w 832482"/>
              <a:gd name="connsiteY24" fmla="*/ 10010 h 279451"/>
              <a:gd name="connsiteX25" fmla="*/ 630615 w 832482"/>
              <a:gd name="connsiteY25" fmla="*/ 13885 h 279451"/>
              <a:gd name="connsiteX26" fmla="*/ 567918 w 832482"/>
              <a:gd name="connsiteY26" fmla="*/ 13191 h 279451"/>
              <a:gd name="connsiteX27" fmla="*/ 548947 w 832482"/>
              <a:gd name="connsiteY27" fmla="*/ 14485 h 279451"/>
              <a:gd name="connsiteX28" fmla="*/ 516460 w 832482"/>
              <a:gd name="connsiteY28" fmla="*/ 13477 h 279451"/>
              <a:gd name="connsiteX29" fmla="*/ 415151 w 832482"/>
              <a:gd name="connsiteY29" fmla="*/ 20047 h 279451"/>
              <a:gd name="connsiteX30" fmla="*/ 138958 w 832482"/>
              <a:gd name="connsiteY30" fmla="*/ 11837 h 279451"/>
              <a:gd name="connsiteX31" fmla="*/ 11996 w 832482"/>
              <a:gd name="connsiteY31" fmla="*/ 8611 h 279451"/>
              <a:gd name="connsiteX0" fmla="*/ 11996 w 832368"/>
              <a:gd name="connsiteY0" fmla="*/ 8611 h 279451"/>
              <a:gd name="connsiteX1" fmla="*/ 8146 w 832368"/>
              <a:gd name="connsiteY1" fmla="*/ 37381 h 279451"/>
              <a:gd name="connsiteX2" fmla="*/ 37171 w 832368"/>
              <a:gd name="connsiteY2" fmla="*/ 87408 h 279451"/>
              <a:gd name="connsiteX3" fmla="*/ 54581 w 832368"/>
              <a:gd name="connsiteY3" fmla="*/ 118465 h 279451"/>
              <a:gd name="connsiteX4" fmla="*/ 65611 w 832368"/>
              <a:gd name="connsiteY4" fmla="*/ 138907 h 279451"/>
              <a:gd name="connsiteX5" fmla="*/ 66672 w 832368"/>
              <a:gd name="connsiteY5" fmla="*/ 167334 h 279451"/>
              <a:gd name="connsiteX6" fmla="*/ 85434 w 832368"/>
              <a:gd name="connsiteY6" fmla="*/ 202431 h 279451"/>
              <a:gd name="connsiteX7" fmla="*/ 90272 w 832368"/>
              <a:gd name="connsiteY7" fmla="*/ 218749 h 279451"/>
              <a:gd name="connsiteX8" fmla="*/ 108441 w 832368"/>
              <a:gd name="connsiteY8" fmla="*/ 231729 h 279451"/>
              <a:gd name="connsiteX9" fmla="*/ 119848 w 832368"/>
              <a:gd name="connsiteY9" fmla="*/ 242078 h 279451"/>
              <a:gd name="connsiteX10" fmla="*/ 153755 w 832368"/>
              <a:gd name="connsiteY10" fmla="*/ 266190 h 279451"/>
              <a:gd name="connsiteX11" fmla="*/ 229881 w 832368"/>
              <a:gd name="connsiteY11" fmla="*/ 272432 h 279451"/>
              <a:gd name="connsiteX12" fmla="*/ 283653 w 832368"/>
              <a:gd name="connsiteY12" fmla="*/ 273225 h 279451"/>
              <a:gd name="connsiteX13" fmla="*/ 350752 w 832368"/>
              <a:gd name="connsiteY13" fmla="*/ 278236 h 279451"/>
              <a:gd name="connsiteX14" fmla="*/ 502363 w 832368"/>
              <a:gd name="connsiteY14" fmla="*/ 273498 h 279451"/>
              <a:gd name="connsiteX15" fmla="*/ 754127 w 832368"/>
              <a:gd name="connsiteY15" fmla="*/ 266763 h 279451"/>
              <a:gd name="connsiteX16" fmla="*/ 818928 w 832368"/>
              <a:gd name="connsiteY16" fmla="*/ 245479 h 279451"/>
              <a:gd name="connsiteX17" fmla="*/ 828722 w 832368"/>
              <a:gd name="connsiteY17" fmla="*/ 226007 h 279451"/>
              <a:gd name="connsiteX18" fmla="*/ 819942 w 832368"/>
              <a:gd name="connsiteY18" fmla="*/ 205686 h 279451"/>
              <a:gd name="connsiteX19" fmla="*/ 822254 w 832368"/>
              <a:gd name="connsiteY19" fmla="*/ 181252 h 279451"/>
              <a:gd name="connsiteX20" fmla="*/ 824231 w 832368"/>
              <a:gd name="connsiteY20" fmla="*/ 127184 h 279451"/>
              <a:gd name="connsiteX21" fmla="*/ 707834 w 832368"/>
              <a:gd name="connsiteY21" fmla="*/ 74510 h 279451"/>
              <a:gd name="connsiteX22" fmla="*/ 741114 w 832368"/>
              <a:gd name="connsiteY22" fmla="*/ 10113 h 279451"/>
              <a:gd name="connsiteX23" fmla="*/ 744828 w 832368"/>
              <a:gd name="connsiteY23" fmla="*/ 2450 h 279451"/>
              <a:gd name="connsiteX24" fmla="*/ 668671 w 832368"/>
              <a:gd name="connsiteY24" fmla="*/ 10010 h 279451"/>
              <a:gd name="connsiteX25" fmla="*/ 630615 w 832368"/>
              <a:gd name="connsiteY25" fmla="*/ 13885 h 279451"/>
              <a:gd name="connsiteX26" fmla="*/ 567918 w 832368"/>
              <a:gd name="connsiteY26" fmla="*/ 13191 h 279451"/>
              <a:gd name="connsiteX27" fmla="*/ 548947 w 832368"/>
              <a:gd name="connsiteY27" fmla="*/ 14485 h 279451"/>
              <a:gd name="connsiteX28" fmla="*/ 516460 w 832368"/>
              <a:gd name="connsiteY28" fmla="*/ 13477 h 279451"/>
              <a:gd name="connsiteX29" fmla="*/ 415151 w 832368"/>
              <a:gd name="connsiteY29" fmla="*/ 20047 h 279451"/>
              <a:gd name="connsiteX30" fmla="*/ 138958 w 832368"/>
              <a:gd name="connsiteY30" fmla="*/ 11837 h 279451"/>
              <a:gd name="connsiteX31" fmla="*/ 11996 w 832368"/>
              <a:gd name="connsiteY31" fmla="*/ 8611 h 279451"/>
              <a:gd name="connsiteX0" fmla="*/ 11996 w 836008"/>
              <a:gd name="connsiteY0" fmla="*/ 8611 h 279451"/>
              <a:gd name="connsiteX1" fmla="*/ 8146 w 836008"/>
              <a:gd name="connsiteY1" fmla="*/ 37381 h 279451"/>
              <a:gd name="connsiteX2" fmla="*/ 37171 w 836008"/>
              <a:gd name="connsiteY2" fmla="*/ 87408 h 279451"/>
              <a:gd name="connsiteX3" fmla="*/ 54581 w 836008"/>
              <a:gd name="connsiteY3" fmla="*/ 118465 h 279451"/>
              <a:gd name="connsiteX4" fmla="*/ 65611 w 836008"/>
              <a:gd name="connsiteY4" fmla="*/ 138907 h 279451"/>
              <a:gd name="connsiteX5" fmla="*/ 66672 w 836008"/>
              <a:gd name="connsiteY5" fmla="*/ 167334 h 279451"/>
              <a:gd name="connsiteX6" fmla="*/ 85434 w 836008"/>
              <a:gd name="connsiteY6" fmla="*/ 202431 h 279451"/>
              <a:gd name="connsiteX7" fmla="*/ 90272 w 836008"/>
              <a:gd name="connsiteY7" fmla="*/ 218749 h 279451"/>
              <a:gd name="connsiteX8" fmla="*/ 108441 w 836008"/>
              <a:gd name="connsiteY8" fmla="*/ 231729 h 279451"/>
              <a:gd name="connsiteX9" fmla="*/ 119848 w 836008"/>
              <a:gd name="connsiteY9" fmla="*/ 242078 h 279451"/>
              <a:gd name="connsiteX10" fmla="*/ 153755 w 836008"/>
              <a:gd name="connsiteY10" fmla="*/ 266190 h 279451"/>
              <a:gd name="connsiteX11" fmla="*/ 229881 w 836008"/>
              <a:gd name="connsiteY11" fmla="*/ 272432 h 279451"/>
              <a:gd name="connsiteX12" fmla="*/ 283653 w 836008"/>
              <a:gd name="connsiteY12" fmla="*/ 273225 h 279451"/>
              <a:gd name="connsiteX13" fmla="*/ 350752 w 836008"/>
              <a:gd name="connsiteY13" fmla="*/ 278236 h 279451"/>
              <a:gd name="connsiteX14" fmla="*/ 502363 w 836008"/>
              <a:gd name="connsiteY14" fmla="*/ 273498 h 279451"/>
              <a:gd name="connsiteX15" fmla="*/ 754127 w 836008"/>
              <a:gd name="connsiteY15" fmla="*/ 266763 h 279451"/>
              <a:gd name="connsiteX16" fmla="*/ 818928 w 836008"/>
              <a:gd name="connsiteY16" fmla="*/ 245479 h 279451"/>
              <a:gd name="connsiteX17" fmla="*/ 828722 w 836008"/>
              <a:gd name="connsiteY17" fmla="*/ 226007 h 279451"/>
              <a:gd name="connsiteX18" fmla="*/ 819942 w 836008"/>
              <a:gd name="connsiteY18" fmla="*/ 205686 h 279451"/>
              <a:gd name="connsiteX19" fmla="*/ 822254 w 836008"/>
              <a:gd name="connsiteY19" fmla="*/ 181252 h 279451"/>
              <a:gd name="connsiteX20" fmla="*/ 824231 w 836008"/>
              <a:gd name="connsiteY20" fmla="*/ 127184 h 279451"/>
              <a:gd name="connsiteX21" fmla="*/ 835992 w 836008"/>
              <a:gd name="connsiteY21" fmla="*/ 62181 h 279451"/>
              <a:gd name="connsiteX22" fmla="*/ 741114 w 836008"/>
              <a:gd name="connsiteY22" fmla="*/ 10113 h 279451"/>
              <a:gd name="connsiteX23" fmla="*/ 744828 w 836008"/>
              <a:gd name="connsiteY23" fmla="*/ 2450 h 279451"/>
              <a:gd name="connsiteX24" fmla="*/ 668671 w 836008"/>
              <a:gd name="connsiteY24" fmla="*/ 10010 h 279451"/>
              <a:gd name="connsiteX25" fmla="*/ 630615 w 836008"/>
              <a:gd name="connsiteY25" fmla="*/ 13885 h 279451"/>
              <a:gd name="connsiteX26" fmla="*/ 567918 w 836008"/>
              <a:gd name="connsiteY26" fmla="*/ 13191 h 279451"/>
              <a:gd name="connsiteX27" fmla="*/ 548947 w 836008"/>
              <a:gd name="connsiteY27" fmla="*/ 14485 h 279451"/>
              <a:gd name="connsiteX28" fmla="*/ 516460 w 836008"/>
              <a:gd name="connsiteY28" fmla="*/ 13477 h 279451"/>
              <a:gd name="connsiteX29" fmla="*/ 415151 w 836008"/>
              <a:gd name="connsiteY29" fmla="*/ 20047 h 279451"/>
              <a:gd name="connsiteX30" fmla="*/ 138958 w 836008"/>
              <a:gd name="connsiteY30" fmla="*/ 11837 h 279451"/>
              <a:gd name="connsiteX31" fmla="*/ 11996 w 836008"/>
              <a:gd name="connsiteY31" fmla="*/ 8611 h 279451"/>
              <a:gd name="connsiteX0" fmla="*/ 11996 w 836165"/>
              <a:gd name="connsiteY0" fmla="*/ 8611 h 279451"/>
              <a:gd name="connsiteX1" fmla="*/ 8146 w 836165"/>
              <a:gd name="connsiteY1" fmla="*/ 37381 h 279451"/>
              <a:gd name="connsiteX2" fmla="*/ 37171 w 836165"/>
              <a:gd name="connsiteY2" fmla="*/ 87408 h 279451"/>
              <a:gd name="connsiteX3" fmla="*/ 54581 w 836165"/>
              <a:gd name="connsiteY3" fmla="*/ 118465 h 279451"/>
              <a:gd name="connsiteX4" fmla="*/ 65611 w 836165"/>
              <a:gd name="connsiteY4" fmla="*/ 138907 h 279451"/>
              <a:gd name="connsiteX5" fmla="*/ 66672 w 836165"/>
              <a:gd name="connsiteY5" fmla="*/ 167334 h 279451"/>
              <a:gd name="connsiteX6" fmla="*/ 85434 w 836165"/>
              <a:gd name="connsiteY6" fmla="*/ 202431 h 279451"/>
              <a:gd name="connsiteX7" fmla="*/ 90272 w 836165"/>
              <a:gd name="connsiteY7" fmla="*/ 218749 h 279451"/>
              <a:gd name="connsiteX8" fmla="*/ 108441 w 836165"/>
              <a:gd name="connsiteY8" fmla="*/ 231729 h 279451"/>
              <a:gd name="connsiteX9" fmla="*/ 119848 w 836165"/>
              <a:gd name="connsiteY9" fmla="*/ 242078 h 279451"/>
              <a:gd name="connsiteX10" fmla="*/ 153755 w 836165"/>
              <a:gd name="connsiteY10" fmla="*/ 266190 h 279451"/>
              <a:gd name="connsiteX11" fmla="*/ 229881 w 836165"/>
              <a:gd name="connsiteY11" fmla="*/ 272432 h 279451"/>
              <a:gd name="connsiteX12" fmla="*/ 283653 w 836165"/>
              <a:gd name="connsiteY12" fmla="*/ 273225 h 279451"/>
              <a:gd name="connsiteX13" fmla="*/ 350752 w 836165"/>
              <a:gd name="connsiteY13" fmla="*/ 278236 h 279451"/>
              <a:gd name="connsiteX14" fmla="*/ 502363 w 836165"/>
              <a:gd name="connsiteY14" fmla="*/ 273498 h 279451"/>
              <a:gd name="connsiteX15" fmla="*/ 754127 w 836165"/>
              <a:gd name="connsiteY15" fmla="*/ 266763 h 279451"/>
              <a:gd name="connsiteX16" fmla="*/ 818928 w 836165"/>
              <a:gd name="connsiteY16" fmla="*/ 245479 h 279451"/>
              <a:gd name="connsiteX17" fmla="*/ 828722 w 836165"/>
              <a:gd name="connsiteY17" fmla="*/ 226007 h 279451"/>
              <a:gd name="connsiteX18" fmla="*/ 819942 w 836165"/>
              <a:gd name="connsiteY18" fmla="*/ 205686 h 279451"/>
              <a:gd name="connsiteX19" fmla="*/ 822254 w 836165"/>
              <a:gd name="connsiteY19" fmla="*/ 181252 h 279451"/>
              <a:gd name="connsiteX20" fmla="*/ 824231 w 836165"/>
              <a:gd name="connsiteY20" fmla="*/ 127184 h 279451"/>
              <a:gd name="connsiteX21" fmla="*/ 835992 w 836165"/>
              <a:gd name="connsiteY21" fmla="*/ 62181 h 279451"/>
              <a:gd name="connsiteX22" fmla="*/ 815530 w 836165"/>
              <a:gd name="connsiteY22" fmla="*/ 8743 h 279451"/>
              <a:gd name="connsiteX23" fmla="*/ 744828 w 836165"/>
              <a:gd name="connsiteY23" fmla="*/ 2450 h 279451"/>
              <a:gd name="connsiteX24" fmla="*/ 668671 w 836165"/>
              <a:gd name="connsiteY24" fmla="*/ 10010 h 279451"/>
              <a:gd name="connsiteX25" fmla="*/ 630615 w 836165"/>
              <a:gd name="connsiteY25" fmla="*/ 13885 h 279451"/>
              <a:gd name="connsiteX26" fmla="*/ 567918 w 836165"/>
              <a:gd name="connsiteY26" fmla="*/ 13191 h 279451"/>
              <a:gd name="connsiteX27" fmla="*/ 548947 w 836165"/>
              <a:gd name="connsiteY27" fmla="*/ 14485 h 279451"/>
              <a:gd name="connsiteX28" fmla="*/ 516460 w 836165"/>
              <a:gd name="connsiteY28" fmla="*/ 13477 h 279451"/>
              <a:gd name="connsiteX29" fmla="*/ 415151 w 836165"/>
              <a:gd name="connsiteY29" fmla="*/ 20047 h 279451"/>
              <a:gd name="connsiteX30" fmla="*/ 138958 w 836165"/>
              <a:gd name="connsiteY30" fmla="*/ 11837 h 279451"/>
              <a:gd name="connsiteX31" fmla="*/ 11996 w 836165"/>
              <a:gd name="connsiteY31" fmla="*/ 8611 h 279451"/>
              <a:gd name="connsiteX0" fmla="*/ 107 w 824276"/>
              <a:gd name="connsiteY0" fmla="*/ 8611 h 279451"/>
              <a:gd name="connsiteX1" fmla="*/ 103745 w 824276"/>
              <a:gd name="connsiteY1" fmla="*/ 41491 h 279451"/>
              <a:gd name="connsiteX2" fmla="*/ 25282 w 824276"/>
              <a:gd name="connsiteY2" fmla="*/ 87408 h 279451"/>
              <a:gd name="connsiteX3" fmla="*/ 42692 w 824276"/>
              <a:gd name="connsiteY3" fmla="*/ 118465 h 279451"/>
              <a:gd name="connsiteX4" fmla="*/ 53722 w 824276"/>
              <a:gd name="connsiteY4" fmla="*/ 138907 h 279451"/>
              <a:gd name="connsiteX5" fmla="*/ 54783 w 824276"/>
              <a:gd name="connsiteY5" fmla="*/ 167334 h 279451"/>
              <a:gd name="connsiteX6" fmla="*/ 73545 w 824276"/>
              <a:gd name="connsiteY6" fmla="*/ 202431 h 279451"/>
              <a:gd name="connsiteX7" fmla="*/ 78383 w 824276"/>
              <a:gd name="connsiteY7" fmla="*/ 218749 h 279451"/>
              <a:gd name="connsiteX8" fmla="*/ 96552 w 824276"/>
              <a:gd name="connsiteY8" fmla="*/ 231729 h 279451"/>
              <a:gd name="connsiteX9" fmla="*/ 107959 w 824276"/>
              <a:gd name="connsiteY9" fmla="*/ 242078 h 279451"/>
              <a:gd name="connsiteX10" fmla="*/ 141866 w 824276"/>
              <a:gd name="connsiteY10" fmla="*/ 266190 h 279451"/>
              <a:gd name="connsiteX11" fmla="*/ 217992 w 824276"/>
              <a:gd name="connsiteY11" fmla="*/ 272432 h 279451"/>
              <a:gd name="connsiteX12" fmla="*/ 271764 w 824276"/>
              <a:gd name="connsiteY12" fmla="*/ 273225 h 279451"/>
              <a:gd name="connsiteX13" fmla="*/ 338863 w 824276"/>
              <a:gd name="connsiteY13" fmla="*/ 278236 h 279451"/>
              <a:gd name="connsiteX14" fmla="*/ 490474 w 824276"/>
              <a:gd name="connsiteY14" fmla="*/ 273498 h 279451"/>
              <a:gd name="connsiteX15" fmla="*/ 742238 w 824276"/>
              <a:gd name="connsiteY15" fmla="*/ 266763 h 279451"/>
              <a:gd name="connsiteX16" fmla="*/ 807039 w 824276"/>
              <a:gd name="connsiteY16" fmla="*/ 245479 h 279451"/>
              <a:gd name="connsiteX17" fmla="*/ 816833 w 824276"/>
              <a:gd name="connsiteY17" fmla="*/ 226007 h 279451"/>
              <a:gd name="connsiteX18" fmla="*/ 808053 w 824276"/>
              <a:gd name="connsiteY18" fmla="*/ 205686 h 279451"/>
              <a:gd name="connsiteX19" fmla="*/ 810365 w 824276"/>
              <a:gd name="connsiteY19" fmla="*/ 181252 h 279451"/>
              <a:gd name="connsiteX20" fmla="*/ 812342 w 824276"/>
              <a:gd name="connsiteY20" fmla="*/ 127184 h 279451"/>
              <a:gd name="connsiteX21" fmla="*/ 824103 w 824276"/>
              <a:gd name="connsiteY21" fmla="*/ 62181 h 279451"/>
              <a:gd name="connsiteX22" fmla="*/ 803641 w 824276"/>
              <a:gd name="connsiteY22" fmla="*/ 8743 h 279451"/>
              <a:gd name="connsiteX23" fmla="*/ 732939 w 824276"/>
              <a:gd name="connsiteY23" fmla="*/ 2450 h 279451"/>
              <a:gd name="connsiteX24" fmla="*/ 656782 w 824276"/>
              <a:gd name="connsiteY24" fmla="*/ 10010 h 279451"/>
              <a:gd name="connsiteX25" fmla="*/ 618726 w 824276"/>
              <a:gd name="connsiteY25" fmla="*/ 13885 h 279451"/>
              <a:gd name="connsiteX26" fmla="*/ 556029 w 824276"/>
              <a:gd name="connsiteY26" fmla="*/ 13191 h 279451"/>
              <a:gd name="connsiteX27" fmla="*/ 537058 w 824276"/>
              <a:gd name="connsiteY27" fmla="*/ 14485 h 279451"/>
              <a:gd name="connsiteX28" fmla="*/ 504571 w 824276"/>
              <a:gd name="connsiteY28" fmla="*/ 13477 h 279451"/>
              <a:gd name="connsiteX29" fmla="*/ 403262 w 824276"/>
              <a:gd name="connsiteY29" fmla="*/ 20047 h 279451"/>
              <a:gd name="connsiteX30" fmla="*/ 127069 w 824276"/>
              <a:gd name="connsiteY30" fmla="*/ 11837 h 279451"/>
              <a:gd name="connsiteX31" fmla="*/ 107 w 824276"/>
              <a:gd name="connsiteY31" fmla="*/ 8611 h 279451"/>
              <a:gd name="connsiteX0" fmla="*/ 68361 w 801578"/>
              <a:gd name="connsiteY0" fmla="*/ 14090 h 279451"/>
              <a:gd name="connsiteX1" fmla="*/ 81047 w 801578"/>
              <a:gd name="connsiteY1" fmla="*/ 41491 h 279451"/>
              <a:gd name="connsiteX2" fmla="*/ 2584 w 801578"/>
              <a:gd name="connsiteY2" fmla="*/ 87408 h 279451"/>
              <a:gd name="connsiteX3" fmla="*/ 19994 w 801578"/>
              <a:gd name="connsiteY3" fmla="*/ 118465 h 279451"/>
              <a:gd name="connsiteX4" fmla="*/ 31024 w 801578"/>
              <a:gd name="connsiteY4" fmla="*/ 138907 h 279451"/>
              <a:gd name="connsiteX5" fmla="*/ 32085 w 801578"/>
              <a:gd name="connsiteY5" fmla="*/ 167334 h 279451"/>
              <a:gd name="connsiteX6" fmla="*/ 50847 w 801578"/>
              <a:gd name="connsiteY6" fmla="*/ 202431 h 279451"/>
              <a:gd name="connsiteX7" fmla="*/ 55685 w 801578"/>
              <a:gd name="connsiteY7" fmla="*/ 218749 h 279451"/>
              <a:gd name="connsiteX8" fmla="*/ 73854 w 801578"/>
              <a:gd name="connsiteY8" fmla="*/ 231729 h 279451"/>
              <a:gd name="connsiteX9" fmla="*/ 85261 w 801578"/>
              <a:gd name="connsiteY9" fmla="*/ 242078 h 279451"/>
              <a:gd name="connsiteX10" fmla="*/ 119168 w 801578"/>
              <a:gd name="connsiteY10" fmla="*/ 266190 h 279451"/>
              <a:gd name="connsiteX11" fmla="*/ 195294 w 801578"/>
              <a:gd name="connsiteY11" fmla="*/ 272432 h 279451"/>
              <a:gd name="connsiteX12" fmla="*/ 249066 w 801578"/>
              <a:gd name="connsiteY12" fmla="*/ 273225 h 279451"/>
              <a:gd name="connsiteX13" fmla="*/ 316165 w 801578"/>
              <a:gd name="connsiteY13" fmla="*/ 278236 h 279451"/>
              <a:gd name="connsiteX14" fmla="*/ 467776 w 801578"/>
              <a:gd name="connsiteY14" fmla="*/ 273498 h 279451"/>
              <a:gd name="connsiteX15" fmla="*/ 719540 w 801578"/>
              <a:gd name="connsiteY15" fmla="*/ 266763 h 279451"/>
              <a:gd name="connsiteX16" fmla="*/ 784341 w 801578"/>
              <a:gd name="connsiteY16" fmla="*/ 245479 h 279451"/>
              <a:gd name="connsiteX17" fmla="*/ 794135 w 801578"/>
              <a:gd name="connsiteY17" fmla="*/ 226007 h 279451"/>
              <a:gd name="connsiteX18" fmla="*/ 785355 w 801578"/>
              <a:gd name="connsiteY18" fmla="*/ 205686 h 279451"/>
              <a:gd name="connsiteX19" fmla="*/ 787667 w 801578"/>
              <a:gd name="connsiteY19" fmla="*/ 181252 h 279451"/>
              <a:gd name="connsiteX20" fmla="*/ 789644 w 801578"/>
              <a:gd name="connsiteY20" fmla="*/ 127184 h 279451"/>
              <a:gd name="connsiteX21" fmla="*/ 801405 w 801578"/>
              <a:gd name="connsiteY21" fmla="*/ 62181 h 279451"/>
              <a:gd name="connsiteX22" fmla="*/ 780943 w 801578"/>
              <a:gd name="connsiteY22" fmla="*/ 8743 h 279451"/>
              <a:gd name="connsiteX23" fmla="*/ 710241 w 801578"/>
              <a:gd name="connsiteY23" fmla="*/ 2450 h 279451"/>
              <a:gd name="connsiteX24" fmla="*/ 634084 w 801578"/>
              <a:gd name="connsiteY24" fmla="*/ 10010 h 279451"/>
              <a:gd name="connsiteX25" fmla="*/ 596028 w 801578"/>
              <a:gd name="connsiteY25" fmla="*/ 13885 h 279451"/>
              <a:gd name="connsiteX26" fmla="*/ 533331 w 801578"/>
              <a:gd name="connsiteY26" fmla="*/ 13191 h 279451"/>
              <a:gd name="connsiteX27" fmla="*/ 514360 w 801578"/>
              <a:gd name="connsiteY27" fmla="*/ 14485 h 279451"/>
              <a:gd name="connsiteX28" fmla="*/ 481873 w 801578"/>
              <a:gd name="connsiteY28" fmla="*/ 13477 h 279451"/>
              <a:gd name="connsiteX29" fmla="*/ 380564 w 801578"/>
              <a:gd name="connsiteY29" fmla="*/ 20047 h 279451"/>
              <a:gd name="connsiteX30" fmla="*/ 104371 w 801578"/>
              <a:gd name="connsiteY30" fmla="*/ 11837 h 279451"/>
              <a:gd name="connsiteX31" fmla="*/ 68361 w 801578"/>
              <a:gd name="connsiteY31" fmla="*/ 14090 h 279451"/>
              <a:gd name="connsiteX0" fmla="*/ 50117 w 783334"/>
              <a:gd name="connsiteY0" fmla="*/ 14090 h 279451"/>
              <a:gd name="connsiteX1" fmla="*/ 62803 w 783334"/>
              <a:gd name="connsiteY1" fmla="*/ 41491 h 279451"/>
              <a:gd name="connsiteX2" fmla="*/ 54621 w 783334"/>
              <a:gd name="connsiteY2" fmla="*/ 87408 h 279451"/>
              <a:gd name="connsiteX3" fmla="*/ 1750 w 783334"/>
              <a:gd name="connsiteY3" fmla="*/ 118465 h 279451"/>
              <a:gd name="connsiteX4" fmla="*/ 12780 w 783334"/>
              <a:gd name="connsiteY4" fmla="*/ 138907 h 279451"/>
              <a:gd name="connsiteX5" fmla="*/ 13841 w 783334"/>
              <a:gd name="connsiteY5" fmla="*/ 167334 h 279451"/>
              <a:gd name="connsiteX6" fmla="*/ 32603 w 783334"/>
              <a:gd name="connsiteY6" fmla="*/ 202431 h 279451"/>
              <a:gd name="connsiteX7" fmla="*/ 37441 w 783334"/>
              <a:gd name="connsiteY7" fmla="*/ 218749 h 279451"/>
              <a:gd name="connsiteX8" fmla="*/ 55610 w 783334"/>
              <a:gd name="connsiteY8" fmla="*/ 231729 h 279451"/>
              <a:gd name="connsiteX9" fmla="*/ 67017 w 783334"/>
              <a:gd name="connsiteY9" fmla="*/ 242078 h 279451"/>
              <a:gd name="connsiteX10" fmla="*/ 100924 w 783334"/>
              <a:gd name="connsiteY10" fmla="*/ 266190 h 279451"/>
              <a:gd name="connsiteX11" fmla="*/ 177050 w 783334"/>
              <a:gd name="connsiteY11" fmla="*/ 272432 h 279451"/>
              <a:gd name="connsiteX12" fmla="*/ 230822 w 783334"/>
              <a:gd name="connsiteY12" fmla="*/ 273225 h 279451"/>
              <a:gd name="connsiteX13" fmla="*/ 297921 w 783334"/>
              <a:gd name="connsiteY13" fmla="*/ 278236 h 279451"/>
              <a:gd name="connsiteX14" fmla="*/ 449532 w 783334"/>
              <a:gd name="connsiteY14" fmla="*/ 273498 h 279451"/>
              <a:gd name="connsiteX15" fmla="*/ 701296 w 783334"/>
              <a:gd name="connsiteY15" fmla="*/ 266763 h 279451"/>
              <a:gd name="connsiteX16" fmla="*/ 766097 w 783334"/>
              <a:gd name="connsiteY16" fmla="*/ 245479 h 279451"/>
              <a:gd name="connsiteX17" fmla="*/ 775891 w 783334"/>
              <a:gd name="connsiteY17" fmla="*/ 226007 h 279451"/>
              <a:gd name="connsiteX18" fmla="*/ 767111 w 783334"/>
              <a:gd name="connsiteY18" fmla="*/ 205686 h 279451"/>
              <a:gd name="connsiteX19" fmla="*/ 769423 w 783334"/>
              <a:gd name="connsiteY19" fmla="*/ 181252 h 279451"/>
              <a:gd name="connsiteX20" fmla="*/ 771400 w 783334"/>
              <a:gd name="connsiteY20" fmla="*/ 127184 h 279451"/>
              <a:gd name="connsiteX21" fmla="*/ 783161 w 783334"/>
              <a:gd name="connsiteY21" fmla="*/ 62181 h 279451"/>
              <a:gd name="connsiteX22" fmla="*/ 762699 w 783334"/>
              <a:gd name="connsiteY22" fmla="*/ 8743 h 279451"/>
              <a:gd name="connsiteX23" fmla="*/ 691997 w 783334"/>
              <a:gd name="connsiteY23" fmla="*/ 2450 h 279451"/>
              <a:gd name="connsiteX24" fmla="*/ 615840 w 783334"/>
              <a:gd name="connsiteY24" fmla="*/ 10010 h 279451"/>
              <a:gd name="connsiteX25" fmla="*/ 577784 w 783334"/>
              <a:gd name="connsiteY25" fmla="*/ 13885 h 279451"/>
              <a:gd name="connsiteX26" fmla="*/ 515087 w 783334"/>
              <a:gd name="connsiteY26" fmla="*/ 13191 h 279451"/>
              <a:gd name="connsiteX27" fmla="*/ 496116 w 783334"/>
              <a:gd name="connsiteY27" fmla="*/ 14485 h 279451"/>
              <a:gd name="connsiteX28" fmla="*/ 463629 w 783334"/>
              <a:gd name="connsiteY28" fmla="*/ 13477 h 279451"/>
              <a:gd name="connsiteX29" fmla="*/ 362320 w 783334"/>
              <a:gd name="connsiteY29" fmla="*/ 20047 h 279451"/>
              <a:gd name="connsiteX30" fmla="*/ 86127 w 783334"/>
              <a:gd name="connsiteY30" fmla="*/ 11837 h 279451"/>
              <a:gd name="connsiteX31" fmla="*/ 50117 w 783334"/>
              <a:gd name="connsiteY31" fmla="*/ 14090 h 279451"/>
              <a:gd name="connsiteX0" fmla="*/ 50117 w 783334"/>
              <a:gd name="connsiteY0" fmla="*/ 14090 h 279451"/>
              <a:gd name="connsiteX1" fmla="*/ 58669 w 783334"/>
              <a:gd name="connsiteY1" fmla="*/ 45600 h 279451"/>
              <a:gd name="connsiteX2" fmla="*/ 54621 w 783334"/>
              <a:gd name="connsiteY2" fmla="*/ 87408 h 279451"/>
              <a:gd name="connsiteX3" fmla="*/ 1750 w 783334"/>
              <a:gd name="connsiteY3" fmla="*/ 118465 h 279451"/>
              <a:gd name="connsiteX4" fmla="*/ 12780 w 783334"/>
              <a:gd name="connsiteY4" fmla="*/ 138907 h 279451"/>
              <a:gd name="connsiteX5" fmla="*/ 13841 w 783334"/>
              <a:gd name="connsiteY5" fmla="*/ 167334 h 279451"/>
              <a:gd name="connsiteX6" fmla="*/ 32603 w 783334"/>
              <a:gd name="connsiteY6" fmla="*/ 202431 h 279451"/>
              <a:gd name="connsiteX7" fmla="*/ 37441 w 783334"/>
              <a:gd name="connsiteY7" fmla="*/ 218749 h 279451"/>
              <a:gd name="connsiteX8" fmla="*/ 55610 w 783334"/>
              <a:gd name="connsiteY8" fmla="*/ 231729 h 279451"/>
              <a:gd name="connsiteX9" fmla="*/ 67017 w 783334"/>
              <a:gd name="connsiteY9" fmla="*/ 242078 h 279451"/>
              <a:gd name="connsiteX10" fmla="*/ 100924 w 783334"/>
              <a:gd name="connsiteY10" fmla="*/ 266190 h 279451"/>
              <a:gd name="connsiteX11" fmla="*/ 177050 w 783334"/>
              <a:gd name="connsiteY11" fmla="*/ 272432 h 279451"/>
              <a:gd name="connsiteX12" fmla="*/ 230822 w 783334"/>
              <a:gd name="connsiteY12" fmla="*/ 273225 h 279451"/>
              <a:gd name="connsiteX13" fmla="*/ 297921 w 783334"/>
              <a:gd name="connsiteY13" fmla="*/ 278236 h 279451"/>
              <a:gd name="connsiteX14" fmla="*/ 449532 w 783334"/>
              <a:gd name="connsiteY14" fmla="*/ 273498 h 279451"/>
              <a:gd name="connsiteX15" fmla="*/ 701296 w 783334"/>
              <a:gd name="connsiteY15" fmla="*/ 266763 h 279451"/>
              <a:gd name="connsiteX16" fmla="*/ 766097 w 783334"/>
              <a:gd name="connsiteY16" fmla="*/ 245479 h 279451"/>
              <a:gd name="connsiteX17" fmla="*/ 775891 w 783334"/>
              <a:gd name="connsiteY17" fmla="*/ 226007 h 279451"/>
              <a:gd name="connsiteX18" fmla="*/ 767111 w 783334"/>
              <a:gd name="connsiteY18" fmla="*/ 205686 h 279451"/>
              <a:gd name="connsiteX19" fmla="*/ 769423 w 783334"/>
              <a:gd name="connsiteY19" fmla="*/ 181252 h 279451"/>
              <a:gd name="connsiteX20" fmla="*/ 771400 w 783334"/>
              <a:gd name="connsiteY20" fmla="*/ 127184 h 279451"/>
              <a:gd name="connsiteX21" fmla="*/ 783161 w 783334"/>
              <a:gd name="connsiteY21" fmla="*/ 62181 h 279451"/>
              <a:gd name="connsiteX22" fmla="*/ 762699 w 783334"/>
              <a:gd name="connsiteY22" fmla="*/ 8743 h 279451"/>
              <a:gd name="connsiteX23" fmla="*/ 691997 w 783334"/>
              <a:gd name="connsiteY23" fmla="*/ 2450 h 279451"/>
              <a:gd name="connsiteX24" fmla="*/ 615840 w 783334"/>
              <a:gd name="connsiteY24" fmla="*/ 10010 h 279451"/>
              <a:gd name="connsiteX25" fmla="*/ 577784 w 783334"/>
              <a:gd name="connsiteY25" fmla="*/ 13885 h 279451"/>
              <a:gd name="connsiteX26" fmla="*/ 515087 w 783334"/>
              <a:gd name="connsiteY26" fmla="*/ 13191 h 279451"/>
              <a:gd name="connsiteX27" fmla="*/ 496116 w 783334"/>
              <a:gd name="connsiteY27" fmla="*/ 14485 h 279451"/>
              <a:gd name="connsiteX28" fmla="*/ 463629 w 783334"/>
              <a:gd name="connsiteY28" fmla="*/ 13477 h 279451"/>
              <a:gd name="connsiteX29" fmla="*/ 362320 w 783334"/>
              <a:gd name="connsiteY29" fmla="*/ 20047 h 279451"/>
              <a:gd name="connsiteX30" fmla="*/ 86127 w 783334"/>
              <a:gd name="connsiteY30" fmla="*/ 11837 h 279451"/>
              <a:gd name="connsiteX31" fmla="*/ 50117 w 783334"/>
              <a:gd name="connsiteY31" fmla="*/ 14090 h 279451"/>
              <a:gd name="connsiteX0" fmla="*/ 50117 w 783334"/>
              <a:gd name="connsiteY0" fmla="*/ 20939 h 279451"/>
              <a:gd name="connsiteX1" fmla="*/ 58669 w 783334"/>
              <a:gd name="connsiteY1" fmla="*/ 45600 h 279451"/>
              <a:gd name="connsiteX2" fmla="*/ 54621 w 783334"/>
              <a:gd name="connsiteY2" fmla="*/ 87408 h 279451"/>
              <a:gd name="connsiteX3" fmla="*/ 1750 w 783334"/>
              <a:gd name="connsiteY3" fmla="*/ 118465 h 279451"/>
              <a:gd name="connsiteX4" fmla="*/ 12780 w 783334"/>
              <a:gd name="connsiteY4" fmla="*/ 138907 h 279451"/>
              <a:gd name="connsiteX5" fmla="*/ 13841 w 783334"/>
              <a:gd name="connsiteY5" fmla="*/ 167334 h 279451"/>
              <a:gd name="connsiteX6" fmla="*/ 32603 w 783334"/>
              <a:gd name="connsiteY6" fmla="*/ 202431 h 279451"/>
              <a:gd name="connsiteX7" fmla="*/ 37441 w 783334"/>
              <a:gd name="connsiteY7" fmla="*/ 218749 h 279451"/>
              <a:gd name="connsiteX8" fmla="*/ 55610 w 783334"/>
              <a:gd name="connsiteY8" fmla="*/ 231729 h 279451"/>
              <a:gd name="connsiteX9" fmla="*/ 67017 w 783334"/>
              <a:gd name="connsiteY9" fmla="*/ 242078 h 279451"/>
              <a:gd name="connsiteX10" fmla="*/ 100924 w 783334"/>
              <a:gd name="connsiteY10" fmla="*/ 266190 h 279451"/>
              <a:gd name="connsiteX11" fmla="*/ 177050 w 783334"/>
              <a:gd name="connsiteY11" fmla="*/ 272432 h 279451"/>
              <a:gd name="connsiteX12" fmla="*/ 230822 w 783334"/>
              <a:gd name="connsiteY12" fmla="*/ 273225 h 279451"/>
              <a:gd name="connsiteX13" fmla="*/ 297921 w 783334"/>
              <a:gd name="connsiteY13" fmla="*/ 278236 h 279451"/>
              <a:gd name="connsiteX14" fmla="*/ 449532 w 783334"/>
              <a:gd name="connsiteY14" fmla="*/ 273498 h 279451"/>
              <a:gd name="connsiteX15" fmla="*/ 701296 w 783334"/>
              <a:gd name="connsiteY15" fmla="*/ 266763 h 279451"/>
              <a:gd name="connsiteX16" fmla="*/ 766097 w 783334"/>
              <a:gd name="connsiteY16" fmla="*/ 245479 h 279451"/>
              <a:gd name="connsiteX17" fmla="*/ 775891 w 783334"/>
              <a:gd name="connsiteY17" fmla="*/ 226007 h 279451"/>
              <a:gd name="connsiteX18" fmla="*/ 767111 w 783334"/>
              <a:gd name="connsiteY18" fmla="*/ 205686 h 279451"/>
              <a:gd name="connsiteX19" fmla="*/ 769423 w 783334"/>
              <a:gd name="connsiteY19" fmla="*/ 181252 h 279451"/>
              <a:gd name="connsiteX20" fmla="*/ 771400 w 783334"/>
              <a:gd name="connsiteY20" fmla="*/ 127184 h 279451"/>
              <a:gd name="connsiteX21" fmla="*/ 783161 w 783334"/>
              <a:gd name="connsiteY21" fmla="*/ 62181 h 279451"/>
              <a:gd name="connsiteX22" fmla="*/ 762699 w 783334"/>
              <a:gd name="connsiteY22" fmla="*/ 8743 h 279451"/>
              <a:gd name="connsiteX23" fmla="*/ 691997 w 783334"/>
              <a:gd name="connsiteY23" fmla="*/ 2450 h 279451"/>
              <a:gd name="connsiteX24" fmla="*/ 615840 w 783334"/>
              <a:gd name="connsiteY24" fmla="*/ 10010 h 279451"/>
              <a:gd name="connsiteX25" fmla="*/ 577784 w 783334"/>
              <a:gd name="connsiteY25" fmla="*/ 13885 h 279451"/>
              <a:gd name="connsiteX26" fmla="*/ 515087 w 783334"/>
              <a:gd name="connsiteY26" fmla="*/ 13191 h 279451"/>
              <a:gd name="connsiteX27" fmla="*/ 496116 w 783334"/>
              <a:gd name="connsiteY27" fmla="*/ 14485 h 279451"/>
              <a:gd name="connsiteX28" fmla="*/ 463629 w 783334"/>
              <a:gd name="connsiteY28" fmla="*/ 13477 h 279451"/>
              <a:gd name="connsiteX29" fmla="*/ 362320 w 783334"/>
              <a:gd name="connsiteY29" fmla="*/ 20047 h 279451"/>
              <a:gd name="connsiteX30" fmla="*/ 86127 w 783334"/>
              <a:gd name="connsiteY30" fmla="*/ 11837 h 279451"/>
              <a:gd name="connsiteX31" fmla="*/ 50117 w 783334"/>
              <a:gd name="connsiteY31" fmla="*/ 20939 h 279451"/>
              <a:gd name="connsiteX0" fmla="*/ 50117 w 783334"/>
              <a:gd name="connsiteY0" fmla="*/ 20939 h 279451"/>
              <a:gd name="connsiteX1" fmla="*/ 58669 w 783334"/>
              <a:gd name="connsiteY1" fmla="*/ 45600 h 279451"/>
              <a:gd name="connsiteX2" fmla="*/ 54621 w 783334"/>
              <a:gd name="connsiteY2" fmla="*/ 87408 h 279451"/>
              <a:gd name="connsiteX3" fmla="*/ 1750 w 783334"/>
              <a:gd name="connsiteY3" fmla="*/ 118465 h 279451"/>
              <a:gd name="connsiteX4" fmla="*/ 12780 w 783334"/>
              <a:gd name="connsiteY4" fmla="*/ 138907 h 279451"/>
              <a:gd name="connsiteX5" fmla="*/ 13841 w 783334"/>
              <a:gd name="connsiteY5" fmla="*/ 167334 h 279451"/>
              <a:gd name="connsiteX6" fmla="*/ 32603 w 783334"/>
              <a:gd name="connsiteY6" fmla="*/ 202431 h 279451"/>
              <a:gd name="connsiteX7" fmla="*/ 37441 w 783334"/>
              <a:gd name="connsiteY7" fmla="*/ 218749 h 279451"/>
              <a:gd name="connsiteX8" fmla="*/ 55610 w 783334"/>
              <a:gd name="connsiteY8" fmla="*/ 231729 h 279451"/>
              <a:gd name="connsiteX9" fmla="*/ 67017 w 783334"/>
              <a:gd name="connsiteY9" fmla="*/ 242078 h 279451"/>
              <a:gd name="connsiteX10" fmla="*/ 100924 w 783334"/>
              <a:gd name="connsiteY10" fmla="*/ 266190 h 279451"/>
              <a:gd name="connsiteX11" fmla="*/ 177050 w 783334"/>
              <a:gd name="connsiteY11" fmla="*/ 272432 h 279451"/>
              <a:gd name="connsiteX12" fmla="*/ 230822 w 783334"/>
              <a:gd name="connsiteY12" fmla="*/ 273225 h 279451"/>
              <a:gd name="connsiteX13" fmla="*/ 297921 w 783334"/>
              <a:gd name="connsiteY13" fmla="*/ 278236 h 279451"/>
              <a:gd name="connsiteX14" fmla="*/ 449532 w 783334"/>
              <a:gd name="connsiteY14" fmla="*/ 273498 h 279451"/>
              <a:gd name="connsiteX15" fmla="*/ 701296 w 783334"/>
              <a:gd name="connsiteY15" fmla="*/ 266763 h 279451"/>
              <a:gd name="connsiteX16" fmla="*/ 766097 w 783334"/>
              <a:gd name="connsiteY16" fmla="*/ 245479 h 279451"/>
              <a:gd name="connsiteX17" fmla="*/ 775891 w 783334"/>
              <a:gd name="connsiteY17" fmla="*/ 226007 h 279451"/>
              <a:gd name="connsiteX18" fmla="*/ 767111 w 783334"/>
              <a:gd name="connsiteY18" fmla="*/ 205686 h 279451"/>
              <a:gd name="connsiteX19" fmla="*/ 769423 w 783334"/>
              <a:gd name="connsiteY19" fmla="*/ 181252 h 279451"/>
              <a:gd name="connsiteX20" fmla="*/ 771400 w 783334"/>
              <a:gd name="connsiteY20" fmla="*/ 127184 h 279451"/>
              <a:gd name="connsiteX21" fmla="*/ 783161 w 783334"/>
              <a:gd name="connsiteY21" fmla="*/ 62181 h 279451"/>
              <a:gd name="connsiteX22" fmla="*/ 762699 w 783334"/>
              <a:gd name="connsiteY22" fmla="*/ 8743 h 279451"/>
              <a:gd name="connsiteX23" fmla="*/ 691997 w 783334"/>
              <a:gd name="connsiteY23" fmla="*/ 2450 h 279451"/>
              <a:gd name="connsiteX24" fmla="*/ 615840 w 783334"/>
              <a:gd name="connsiteY24" fmla="*/ 10010 h 279451"/>
              <a:gd name="connsiteX25" fmla="*/ 577784 w 783334"/>
              <a:gd name="connsiteY25" fmla="*/ 13885 h 279451"/>
              <a:gd name="connsiteX26" fmla="*/ 515087 w 783334"/>
              <a:gd name="connsiteY26" fmla="*/ 13191 h 279451"/>
              <a:gd name="connsiteX27" fmla="*/ 496116 w 783334"/>
              <a:gd name="connsiteY27" fmla="*/ 14485 h 279451"/>
              <a:gd name="connsiteX28" fmla="*/ 463629 w 783334"/>
              <a:gd name="connsiteY28" fmla="*/ 13477 h 279451"/>
              <a:gd name="connsiteX29" fmla="*/ 362320 w 783334"/>
              <a:gd name="connsiteY29" fmla="*/ 20047 h 279451"/>
              <a:gd name="connsiteX30" fmla="*/ 86127 w 783334"/>
              <a:gd name="connsiteY30" fmla="*/ 11837 h 279451"/>
              <a:gd name="connsiteX31" fmla="*/ 50117 w 783334"/>
              <a:gd name="connsiteY31" fmla="*/ 20939 h 279451"/>
              <a:gd name="connsiteX0" fmla="*/ 40022 w 773239"/>
              <a:gd name="connsiteY0" fmla="*/ 20939 h 279451"/>
              <a:gd name="connsiteX1" fmla="*/ 48574 w 773239"/>
              <a:gd name="connsiteY1" fmla="*/ 45600 h 279451"/>
              <a:gd name="connsiteX2" fmla="*/ 44526 w 773239"/>
              <a:gd name="connsiteY2" fmla="*/ 87408 h 279451"/>
              <a:gd name="connsiteX3" fmla="*/ 32997 w 773239"/>
              <a:gd name="connsiteY3" fmla="*/ 121205 h 279451"/>
              <a:gd name="connsiteX4" fmla="*/ 2685 w 773239"/>
              <a:gd name="connsiteY4" fmla="*/ 138907 h 279451"/>
              <a:gd name="connsiteX5" fmla="*/ 3746 w 773239"/>
              <a:gd name="connsiteY5" fmla="*/ 167334 h 279451"/>
              <a:gd name="connsiteX6" fmla="*/ 22508 w 773239"/>
              <a:gd name="connsiteY6" fmla="*/ 202431 h 279451"/>
              <a:gd name="connsiteX7" fmla="*/ 27346 w 773239"/>
              <a:gd name="connsiteY7" fmla="*/ 218749 h 279451"/>
              <a:gd name="connsiteX8" fmla="*/ 45515 w 773239"/>
              <a:gd name="connsiteY8" fmla="*/ 231729 h 279451"/>
              <a:gd name="connsiteX9" fmla="*/ 56922 w 773239"/>
              <a:gd name="connsiteY9" fmla="*/ 242078 h 279451"/>
              <a:gd name="connsiteX10" fmla="*/ 90829 w 773239"/>
              <a:gd name="connsiteY10" fmla="*/ 266190 h 279451"/>
              <a:gd name="connsiteX11" fmla="*/ 166955 w 773239"/>
              <a:gd name="connsiteY11" fmla="*/ 272432 h 279451"/>
              <a:gd name="connsiteX12" fmla="*/ 220727 w 773239"/>
              <a:gd name="connsiteY12" fmla="*/ 273225 h 279451"/>
              <a:gd name="connsiteX13" fmla="*/ 287826 w 773239"/>
              <a:gd name="connsiteY13" fmla="*/ 278236 h 279451"/>
              <a:gd name="connsiteX14" fmla="*/ 439437 w 773239"/>
              <a:gd name="connsiteY14" fmla="*/ 273498 h 279451"/>
              <a:gd name="connsiteX15" fmla="*/ 691201 w 773239"/>
              <a:gd name="connsiteY15" fmla="*/ 266763 h 279451"/>
              <a:gd name="connsiteX16" fmla="*/ 756002 w 773239"/>
              <a:gd name="connsiteY16" fmla="*/ 245479 h 279451"/>
              <a:gd name="connsiteX17" fmla="*/ 765796 w 773239"/>
              <a:gd name="connsiteY17" fmla="*/ 226007 h 279451"/>
              <a:gd name="connsiteX18" fmla="*/ 757016 w 773239"/>
              <a:gd name="connsiteY18" fmla="*/ 205686 h 279451"/>
              <a:gd name="connsiteX19" fmla="*/ 759328 w 773239"/>
              <a:gd name="connsiteY19" fmla="*/ 181252 h 279451"/>
              <a:gd name="connsiteX20" fmla="*/ 761305 w 773239"/>
              <a:gd name="connsiteY20" fmla="*/ 127184 h 279451"/>
              <a:gd name="connsiteX21" fmla="*/ 773066 w 773239"/>
              <a:gd name="connsiteY21" fmla="*/ 62181 h 279451"/>
              <a:gd name="connsiteX22" fmla="*/ 752604 w 773239"/>
              <a:gd name="connsiteY22" fmla="*/ 8743 h 279451"/>
              <a:gd name="connsiteX23" fmla="*/ 681902 w 773239"/>
              <a:gd name="connsiteY23" fmla="*/ 2450 h 279451"/>
              <a:gd name="connsiteX24" fmla="*/ 605745 w 773239"/>
              <a:gd name="connsiteY24" fmla="*/ 10010 h 279451"/>
              <a:gd name="connsiteX25" fmla="*/ 567689 w 773239"/>
              <a:gd name="connsiteY25" fmla="*/ 13885 h 279451"/>
              <a:gd name="connsiteX26" fmla="*/ 504992 w 773239"/>
              <a:gd name="connsiteY26" fmla="*/ 13191 h 279451"/>
              <a:gd name="connsiteX27" fmla="*/ 486021 w 773239"/>
              <a:gd name="connsiteY27" fmla="*/ 14485 h 279451"/>
              <a:gd name="connsiteX28" fmla="*/ 453534 w 773239"/>
              <a:gd name="connsiteY28" fmla="*/ 13477 h 279451"/>
              <a:gd name="connsiteX29" fmla="*/ 352225 w 773239"/>
              <a:gd name="connsiteY29" fmla="*/ 20047 h 279451"/>
              <a:gd name="connsiteX30" fmla="*/ 76032 w 773239"/>
              <a:gd name="connsiteY30" fmla="*/ 11837 h 279451"/>
              <a:gd name="connsiteX31" fmla="*/ 40022 w 773239"/>
              <a:gd name="connsiteY31" fmla="*/ 20939 h 279451"/>
              <a:gd name="connsiteX0" fmla="*/ 36473 w 769690"/>
              <a:gd name="connsiteY0" fmla="*/ 20939 h 279451"/>
              <a:gd name="connsiteX1" fmla="*/ 45025 w 769690"/>
              <a:gd name="connsiteY1" fmla="*/ 45600 h 279451"/>
              <a:gd name="connsiteX2" fmla="*/ 40977 w 769690"/>
              <a:gd name="connsiteY2" fmla="*/ 87408 h 279451"/>
              <a:gd name="connsiteX3" fmla="*/ 29448 w 769690"/>
              <a:gd name="connsiteY3" fmla="*/ 121205 h 279451"/>
              <a:gd name="connsiteX4" fmla="*/ 32210 w 769690"/>
              <a:gd name="connsiteY4" fmla="*/ 143017 h 279451"/>
              <a:gd name="connsiteX5" fmla="*/ 197 w 769690"/>
              <a:gd name="connsiteY5" fmla="*/ 167334 h 279451"/>
              <a:gd name="connsiteX6" fmla="*/ 18959 w 769690"/>
              <a:gd name="connsiteY6" fmla="*/ 202431 h 279451"/>
              <a:gd name="connsiteX7" fmla="*/ 23797 w 769690"/>
              <a:gd name="connsiteY7" fmla="*/ 218749 h 279451"/>
              <a:gd name="connsiteX8" fmla="*/ 41966 w 769690"/>
              <a:gd name="connsiteY8" fmla="*/ 231729 h 279451"/>
              <a:gd name="connsiteX9" fmla="*/ 53373 w 769690"/>
              <a:gd name="connsiteY9" fmla="*/ 242078 h 279451"/>
              <a:gd name="connsiteX10" fmla="*/ 87280 w 769690"/>
              <a:gd name="connsiteY10" fmla="*/ 266190 h 279451"/>
              <a:gd name="connsiteX11" fmla="*/ 163406 w 769690"/>
              <a:gd name="connsiteY11" fmla="*/ 272432 h 279451"/>
              <a:gd name="connsiteX12" fmla="*/ 217178 w 769690"/>
              <a:gd name="connsiteY12" fmla="*/ 273225 h 279451"/>
              <a:gd name="connsiteX13" fmla="*/ 284277 w 769690"/>
              <a:gd name="connsiteY13" fmla="*/ 278236 h 279451"/>
              <a:gd name="connsiteX14" fmla="*/ 435888 w 769690"/>
              <a:gd name="connsiteY14" fmla="*/ 273498 h 279451"/>
              <a:gd name="connsiteX15" fmla="*/ 687652 w 769690"/>
              <a:gd name="connsiteY15" fmla="*/ 266763 h 279451"/>
              <a:gd name="connsiteX16" fmla="*/ 752453 w 769690"/>
              <a:gd name="connsiteY16" fmla="*/ 245479 h 279451"/>
              <a:gd name="connsiteX17" fmla="*/ 762247 w 769690"/>
              <a:gd name="connsiteY17" fmla="*/ 226007 h 279451"/>
              <a:gd name="connsiteX18" fmla="*/ 753467 w 769690"/>
              <a:gd name="connsiteY18" fmla="*/ 205686 h 279451"/>
              <a:gd name="connsiteX19" fmla="*/ 755779 w 769690"/>
              <a:gd name="connsiteY19" fmla="*/ 181252 h 279451"/>
              <a:gd name="connsiteX20" fmla="*/ 757756 w 769690"/>
              <a:gd name="connsiteY20" fmla="*/ 127184 h 279451"/>
              <a:gd name="connsiteX21" fmla="*/ 769517 w 769690"/>
              <a:gd name="connsiteY21" fmla="*/ 62181 h 279451"/>
              <a:gd name="connsiteX22" fmla="*/ 749055 w 769690"/>
              <a:gd name="connsiteY22" fmla="*/ 8743 h 279451"/>
              <a:gd name="connsiteX23" fmla="*/ 678353 w 769690"/>
              <a:gd name="connsiteY23" fmla="*/ 2450 h 279451"/>
              <a:gd name="connsiteX24" fmla="*/ 602196 w 769690"/>
              <a:gd name="connsiteY24" fmla="*/ 10010 h 279451"/>
              <a:gd name="connsiteX25" fmla="*/ 564140 w 769690"/>
              <a:gd name="connsiteY25" fmla="*/ 13885 h 279451"/>
              <a:gd name="connsiteX26" fmla="*/ 501443 w 769690"/>
              <a:gd name="connsiteY26" fmla="*/ 13191 h 279451"/>
              <a:gd name="connsiteX27" fmla="*/ 482472 w 769690"/>
              <a:gd name="connsiteY27" fmla="*/ 14485 h 279451"/>
              <a:gd name="connsiteX28" fmla="*/ 449985 w 769690"/>
              <a:gd name="connsiteY28" fmla="*/ 13477 h 279451"/>
              <a:gd name="connsiteX29" fmla="*/ 348676 w 769690"/>
              <a:gd name="connsiteY29" fmla="*/ 20047 h 279451"/>
              <a:gd name="connsiteX30" fmla="*/ 72483 w 769690"/>
              <a:gd name="connsiteY30" fmla="*/ 11837 h 279451"/>
              <a:gd name="connsiteX31" fmla="*/ 36473 w 769690"/>
              <a:gd name="connsiteY31" fmla="*/ 20939 h 279451"/>
              <a:gd name="connsiteX0" fmla="*/ 17731 w 750948"/>
              <a:gd name="connsiteY0" fmla="*/ 20939 h 279451"/>
              <a:gd name="connsiteX1" fmla="*/ 26283 w 750948"/>
              <a:gd name="connsiteY1" fmla="*/ 45600 h 279451"/>
              <a:gd name="connsiteX2" fmla="*/ 22235 w 750948"/>
              <a:gd name="connsiteY2" fmla="*/ 87408 h 279451"/>
              <a:gd name="connsiteX3" fmla="*/ 10706 w 750948"/>
              <a:gd name="connsiteY3" fmla="*/ 121205 h 279451"/>
              <a:gd name="connsiteX4" fmla="*/ 13468 w 750948"/>
              <a:gd name="connsiteY4" fmla="*/ 143017 h 279451"/>
              <a:gd name="connsiteX5" fmla="*/ 10395 w 750948"/>
              <a:gd name="connsiteY5" fmla="*/ 174183 h 279451"/>
              <a:gd name="connsiteX6" fmla="*/ 217 w 750948"/>
              <a:gd name="connsiteY6" fmla="*/ 202431 h 279451"/>
              <a:gd name="connsiteX7" fmla="*/ 5055 w 750948"/>
              <a:gd name="connsiteY7" fmla="*/ 218749 h 279451"/>
              <a:gd name="connsiteX8" fmla="*/ 23224 w 750948"/>
              <a:gd name="connsiteY8" fmla="*/ 231729 h 279451"/>
              <a:gd name="connsiteX9" fmla="*/ 34631 w 750948"/>
              <a:gd name="connsiteY9" fmla="*/ 242078 h 279451"/>
              <a:gd name="connsiteX10" fmla="*/ 68538 w 750948"/>
              <a:gd name="connsiteY10" fmla="*/ 266190 h 279451"/>
              <a:gd name="connsiteX11" fmla="*/ 144664 w 750948"/>
              <a:gd name="connsiteY11" fmla="*/ 272432 h 279451"/>
              <a:gd name="connsiteX12" fmla="*/ 198436 w 750948"/>
              <a:gd name="connsiteY12" fmla="*/ 273225 h 279451"/>
              <a:gd name="connsiteX13" fmla="*/ 265535 w 750948"/>
              <a:gd name="connsiteY13" fmla="*/ 278236 h 279451"/>
              <a:gd name="connsiteX14" fmla="*/ 417146 w 750948"/>
              <a:gd name="connsiteY14" fmla="*/ 273498 h 279451"/>
              <a:gd name="connsiteX15" fmla="*/ 668910 w 750948"/>
              <a:gd name="connsiteY15" fmla="*/ 266763 h 279451"/>
              <a:gd name="connsiteX16" fmla="*/ 733711 w 750948"/>
              <a:gd name="connsiteY16" fmla="*/ 245479 h 279451"/>
              <a:gd name="connsiteX17" fmla="*/ 743505 w 750948"/>
              <a:gd name="connsiteY17" fmla="*/ 226007 h 279451"/>
              <a:gd name="connsiteX18" fmla="*/ 734725 w 750948"/>
              <a:gd name="connsiteY18" fmla="*/ 205686 h 279451"/>
              <a:gd name="connsiteX19" fmla="*/ 737037 w 750948"/>
              <a:gd name="connsiteY19" fmla="*/ 181252 h 279451"/>
              <a:gd name="connsiteX20" fmla="*/ 739014 w 750948"/>
              <a:gd name="connsiteY20" fmla="*/ 127184 h 279451"/>
              <a:gd name="connsiteX21" fmla="*/ 750775 w 750948"/>
              <a:gd name="connsiteY21" fmla="*/ 62181 h 279451"/>
              <a:gd name="connsiteX22" fmla="*/ 730313 w 750948"/>
              <a:gd name="connsiteY22" fmla="*/ 8743 h 279451"/>
              <a:gd name="connsiteX23" fmla="*/ 659611 w 750948"/>
              <a:gd name="connsiteY23" fmla="*/ 2450 h 279451"/>
              <a:gd name="connsiteX24" fmla="*/ 583454 w 750948"/>
              <a:gd name="connsiteY24" fmla="*/ 10010 h 279451"/>
              <a:gd name="connsiteX25" fmla="*/ 545398 w 750948"/>
              <a:gd name="connsiteY25" fmla="*/ 13885 h 279451"/>
              <a:gd name="connsiteX26" fmla="*/ 482701 w 750948"/>
              <a:gd name="connsiteY26" fmla="*/ 13191 h 279451"/>
              <a:gd name="connsiteX27" fmla="*/ 463730 w 750948"/>
              <a:gd name="connsiteY27" fmla="*/ 14485 h 279451"/>
              <a:gd name="connsiteX28" fmla="*/ 431243 w 750948"/>
              <a:gd name="connsiteY28" fmla="*/ 13477 h 279451"/>
              <a:gd name="connsiteX29" fmla="*/ 329934 w 750948"/>
              <a:gd name="connsiteY29" fmla="*/ 20047 h 279451"/>
              <a:gd name="connsiteX30" fmla="*/ 53741 w 750948"/>
              <a:gd name="connsiteY30" fmla="*/ 11837 h 279451"/>
              <a:gd name="connsiteX31" fmla="*/ 17731 w 750948"/>
              <a:gd name="connsiteY31" fmla="*/ 20939 h 279451"/>
              <a:gd name="connsiteX0" fmla="*/ 12919 w 746136"/>
              <a:gd name="connsiteY0" fmla="*/ 20939 h 279451"/>
              <a:gd name="connsiteX1" fmla="*/ 21471 w 746136"/>
              <a:gd name="connsiteY1" fmla="*/ 45600 h 279451"/>
              <a:gd name="connsiteX2" fmla="*/ 17423 w 746136"/>
              <a:gd name="connsiteY2" fmla="*/ 87408 h 279451"/>
              <a:gd name="connsiteX3" fmla="*/ 5894 w 746136"/>
              <a:gd name="connsiteY3" fmla="*/ 121205 h 279451"/>
              <a:gd name="connsiteX4" fmla="*/ 8656 w 746136"/>
              <a:gd name="connsiteY4" fmla="*/ 143017 h 279451"/>
              <a:gd name="connsiteX5" fmla="*/ 5583 w 746136"/>
              <a:gd name="connsiteY5" fmla="*/ 174183 h 279451"/>
              <a:gd name="connsiteX6" fmla="*/ 7808 w 746136"/>
              <a:gd name="connsiteY6" fmla="*/ 205171 h 279451"/>
              <a:gd name="connsiteX7" fmla="*/ 243 w 746136"/>
              <a:gd name="connsiteY7" fmla="*/ 218749 h 279451"/>
              <a:gd name="connsiteX8" fmla="*/ 18412 w 746136"/>
              <a:gd name="connsiteY8" fmla="*/ 231729 h 279451"/>
              <a:gd name="connsiteX9" fmla="*/ 29819 w 746136"/>
              <a:gd name="connsiteY9" fmla="*/ 242078 h 279451"/>
              <a:gd name="connsiteX10" fmla="*/ 63726 w 746136"/>
              <a:gd name="connsiteY10" fmla="*/ 266190 h 279451"/>
              <a:gd name="connsiteX11" fmla="*/ 139852 w 746136"/>
              <a:gd name="connsiteY11" fmla="*/ 272432 h 279451"/>
              <a:gd name="connsiteX12" fmla="*/ 193624 w 746136"/>
              <a:gd name="connsiteY12" fmla="*/ 273225 h 279451"/>
              <a:gd name="connsiteX13" fmla="*/ 260723 w 746136"/>
              <a:gd name="connsiteY13" fmla="*/ 278236 h 279451"/>
              <a:gd name="connsiteX14" fmla="*/ 412334 w 746136"/>
              <a:gd name="connsiteY14" fmla="*/ 273498 h 279451"/>
              <a:gd name="connsiteX15" fmla="*/ 664098 w 746136"/>
              <a:gd name="connsiteY15" fmla="*/ 266763 h 279451"/>
              <a:gd name="connsiteX16" fmla="*/ 728899 w 746136"/>
              <a:gd name="connsiteY16" fmla="*/ 245479 h 279451"/>
              <a:gd name="connsiteX17" fmla="*/ 738693 w 746136"/>
              <a:gd name="connsiteY17" fmla="*/ 226007 h 279451"/>
              <a:gd name="connsiteX18" fmla="*/ 729913 w 746136"/>
              <a:gd name="connsiteY18" fmla="*/ 205686 h 279451"/>
              <a:gd name="connsiteX19" fmla="*/ 732225 w 746136"/>
              <a:gd name="connsiteY19" fmla="*/ 181252 h 279451"/>
              <a:gd name="connsiteX20" fmla="*/ 734202 w 746136"/>
              <a:gd name="connsiteY20" fmla="*/ 127184 h 279451"/>
              <a:gd name="connsiteX21" fmla="*/ 745963 w 746136"/>
              <a:gd name="connsiteY21" fmla="*/ 62181 h 279451"/>
              <a:gd name="connsiteX22" fmla="*/ 725501 w 746136"/>
              <a:gd name="connsiteY22" fmla="*/ 8743 h 279451"/>
              <a:gd name="connsiteX23" fmla="*/ 654799 w 746136"/>
              <a:gd name="connsiteY23" fmla="*/ 2450 h 279451"/>
              <a:gd name="connsiteX24" fmla="*/ 578642 w 746136"/>
              <a:gd name="connsiteY24" fmla="*/ 10010 h 279451"/>
              <a:gd name="connsiteX25" fmla="*/ 540586 w 746136"/>
              <a:gd name="connsiteY25" fmla="*/ 13885 h 279451"/>
              <a:gd name="connsiteX26" fmla="*/ 477889 w 746136"/>
              <a:gd name="connsiteY26" fmla="*/ 13191 h 279451"/>
              <a:gd name="connsiteX27" fmla="*/ 458918 w 746136"/>
              <a:gd name="connsiteY27" fmla="*/ 14485 h 279451"/>
              <a:gd name="connsiteX28" fmla="*/ 426431 w 746136"/>
              <a:gd name="connsiteY28" fmla="*/ 13477 h 279451"/>
              <a:gd name="connsiteX29" fmla="*/ 325122 w 746136"/>
              <a:gd name="connsiteY29" fmla="*/ 20047 h 279451"/>
              <a:gd name="connsiteX30" fmla="*/ 48929 w 746136"/>
              <a:gd name="connsiteY30" fmla="*/ 11837 h 279451"/>
              <a:gd name="connsiteX31" fmla="*/ 12919 w 746136"/>
              <a:gd name="connsiteY31" fmla="*/ 20939 h 279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136" h="279451">
                <a:moveTo>
                  <a:pt x="12919" y="20939"/>
                </a:moveTo>
                <a:cubicBezTo>
                  <a:pt x="8343" y="26566"/>
                  <a:pt x="20720" y="34522"/>
                  <a:pt x="21471" y="45600"/>
                </a:cubicBezTo>
                <a:cubicBezTo>
                  <a:pt x="22222" y="56678"/>
                  <a:pt x="20019" y="74807"/>
                  <a:pt x="17423" y="87408"/>
                </a:cubicBezTo>
                <a:cubicBezTo>
                  <a:pt x="14827" y="100009"/>
                  <a:pt x="7355" y="111937"/>
                  <a:pt x="5894" y="121205"/>
                </a:cubicBezTo>
                <a:cubicBezTo>
                  <a:pt x="4433" y="130473"/>
                  <a:pt x="8708" y="134187"/>
                  <a:pt x="8656" y="143017"/>
                </a:cubicBezTo>
                <a:cubicBezTo>
                  <a:pt x="8604" y="151847"/>
                  <a:pt x="5724" y="163824"/>
                  <a:pt x="5583" y="174183"/>
                </a:cubicBezTo>
                <a:cubicBezTo>
                  <a:pt x="5442" y="184542"/>
                  <a:pt x="8698" y="197743"/>
                  <a:pt x="7808" y="205171"/>
                </a:cubicBezTo>
                <a:cubicBezTo>
                  <a:pt x="6918" y="212599"/>
                  <a:pt x="-1524" y="214323"/>
                  <a:pt x="243" y="218749"/>
                </a:cubicBezTo>
                <a:cubicBezTo>
                  <a:pt x="2010" y="223175"/>
                  <a:pt x="13483" y="227841"/>
                  <a:pt x="18412" y="231729"/>
                </a:cubicBezTo>
                <a:cubicBezTo>
                  <a:pt x="23341" y="235617"/>
                  <a:pt x="22267" y="236335"/>
                  <a:pt x="29819" y="242078"/>
                </a:cubicBezTo>
                <a:cubicBezTo>
                  <a:pt x="37371" y="247821"/>
                  <a:pt x="21496" y="252149"/>
                  <a:pt x="63726" y="266190"/>
                </a:cubicBezTo>
                <a:cubicBezTo>
                  <a:pt x="72185" y="271829"/>
                  <a:pt x="118202" y="271260"/>
                  <a:pt x="139852" y="272432"/>
                </a:cubicBezTo>
                <a:cubicBezTo>
                  <a:pt x="161502" y="273605"/>
                  <a:pt x="180990" y="271646"/>
                  <a:pt x="193624" y="273225"/>
                </a:cubicBezTo>
                <a:cubicBezTo>
                  <a:pt x="235618" y="287222"/>
                  <a:pt x="208156" y="272395"/>
                  <a:pt x="260723" y="278236"/>
                </a:cubicBezTo>
                <a:lnTo>
                  <a:pt x="412334" y="273498"/>
                </a:lnTo>
                <a:cubicBezTo>
                  <a:pt x="479563" y="271586"/>
                  <a:pt x="611337" y="271433"/>
                  <a:pt x="664098" y="266763"/>
                </a:cubicBezTo>
                <a:cubicBezTo>
                  <a:pt x="716859" y="262093"/>
                  <a:pt x="716466" y="252272"/>
                  <a:pt x="728899" y="245479"/>
                </a:cubicBezTo>
                <a:cubicBezTo>
                  <a:pt x="741332" y="238686"/>
                  <a:pt x="717968" y="231189"/>
                  <a:pt x="738693" y="226007"/>
                </a:cubicBezTo>
                <a:cubicBezTo>
                  <a:pt x="748169" y="219690"/>
                  <a:pt x="730991" y="213145"/>
                  <a:pt x="729913" y="205686"/>
                </a:cubicBezTo>
                <a:cubicBezTo>
                  <a:pt x="728835" y="198227"/>
                  <a:pt x="731510" y="194336"/>
                  <a:pt x="732225" y="181252"/>
                </a:cubicBezTo>
                <a:cubicBezTo>
                  <a:pt x="732940" y="168168"/>
                  <a:pt x="731912" y="147029"/>
                  <a:pt x="734202" y="127184"/>
                </a:cubicBezTo>
                <a:cubicBezTo>
                  <a:pt x="736492" y="107339"/>
                  <a:pt x="730891" y="107393"/>
                  <a:pt x="745963" y="62181"/>
                </a:cubicBezTo>
                <a:cubicBezTo>
                  <a:pt x="747322" y="48593"/>
                  <a:pt x="740695" y="18698"/>
                  <a:pt x="725501" y="8743"/>
                </a:cubicBezTo>
                <a:cubicBezTo>
                  <a:pt x="710307" y="-1212"/>
                  <a:pt x="651640" y="7188"/>
                  <a:pt x="654799" y="2450"/>
                </a:cubicBezTo>
                <a:cubicBezTo>
                  <a:pt x="653220" y="-5446"/>
                  <a:pt x="597677" y="8104"/>
                  <a:pt x="578642" y="10010"/>
                </a:cubicBezTo>
                <a:cubicBezTo>
                  <a:pt x="559607" y="11916"/>
                  <a:pt x="557378" y="13355"/>
                  <a:pt x="540586" y="13885"/>
                </a:cubicBezTo>
                <a:cubicBezTo>
                  <a:pt x="523794" y="14415"/>
                  <a:pt x="509474" y="11612"/>
                  <a:pt x="477889" y="13191"/>
                </a:cubicBezTo>
                <a:cubicBezTo>
                  <a:pt x="458262" y="26274"/>
                  <a:pt x="467494" y="14437"/>
                  <a:pt x="458918" y="14485"/>
                </a:cubicBezTo>
                <a:cubicBezTo>
                  <a:pt x="450342" y="14533"/>
                  <a:pt x="448730" y="12550"/>
                  <a:pt x="426431" y="13477"/>
                </a:cubicBezTo>
                <a:cubicBezTo>
                  <a:pt x="404132" y="14404"/>
                  <a:pt x="336177" y="18468"/>
                  <a:pt x="325122" y="20047"/>
                </a:cubicBezTo>
                <a:cubicBezTo>
                  <a:pt x="320384" y="21626"/>
                  <a:pt x="53915" y="11560"/>
                  <a:pt x="48929" y="11837"/>
                </a:cubicBezTo>
                <a:cubicBezTo>
                  <a:pt x="11037" y="16052"/>
                  <a:pt x="17495" y="15312"/>
                  <a:pt x="12919" y="20939"/>
                </a:cubicBezTo>
                <a:close/>
              </a:path>
            </a:pathLst>
          </a:custGeom>
          <a:solidFill>
            <a:srgbClr val="FFC000">
              <a:alpha val="40000"/>
            </a:srgbClr>
          </a:solidFill>
          <a:ln>
            <a:solidFill>
              <a:srgbClr val="FFC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263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Choose three containers. 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Investigate how you could compare the capacity of each one.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746" y="3158875"/>
            <a:ext cx="1444046" cy="20402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5324">
            <a:off x="3695756" y="3055607"/>
            <a:ext cx="2657364" cy="18566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3243">
            <a:off x="5985696" y="1768165"/>
            <a:ext cx="2061761" cy="352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693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0" y="736900"/>
            <a:ext cx="837476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The class are seeing whether the balloon or apple will weigh more.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16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Eva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														  	 Whitney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Mo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															Teddy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Who is correct? Explain why.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01463">
            <a:off x="3430622" y="1011928"/>
            <a:ext cx="958001" cy="14710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893" y="1226807"/>
            <a:ext cx="549102" cy="775827"/>
          </a:xfrm>
          <a:prstGeom prst="rect">
            <a:avLst/>
          </a:prstGeom>
        </p:spPr>
      </p:pic>
      <p:sp>
        <p:nvSpPr>
          <p:cNvPr id="16" name="Rounded Rectangular Callout 15"/>
          <p:cNvSpPr/>
          <p:nvPr/>
        </p:nvSpPr>
        <p:spPr>
          <a:xfrm>
            <a:off x="1850486" y="2325191"/>
            <a:ext cx="5228724" cy="985066"/>
          </a:xfrm>
          <a:prstGeom prst="wedgeRoundRectCallout">
            <a:avLst>
              <a:gd name="adj1" fmla="val -54860"/>
              <a:gd name="adj2" fmla="val 23532"/>
              <a:gd name="adj3" fmla="val 16667"/>
            </a:avLst>
          </a:prstGeom>
          <a:solidFill>
            <a:srgbClr val="ED7D31">
              <a:alpha val="20000"/>
            </a:srgbClr>
          </a:solidFill>
          <a:ln w="28575">
            <a:solidFill>
              <a:srgbClr val="ED7D3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The balloon will be heavier because it is bigger than the apple.</a:t>
            </a:r>
          </a:p>
        </p:txBody>
      </p:sp>
      <p:sp>
        <p:nvSpPr>
          <p:cNvPr id="17" name="Rounded Rectangular Callout 16"/>
          <p:cNvSpPr/>
          <p:nvPr/>
        </p:nvSpPr>
        <p:spPr>
          <a:xfrm>
            <a:off x="2276883" y="3370978"/>
            <a:ext cx="5329741" cy="928654"/>
          </a:xfrm>
          <a:prstGeom prst="wedgeRoundRectCallout">
            <a:avLst>
              <a:gd name="adj1" fmla="val 60589"/>
              <a:gd name="adj2" fmla="val 10215"/>
              <a:gd name="adj3" fmla="val 16667"/>
            </a:avLst>
          </a:prstGeom>
          <a:solidFill>
            <a:srgbClr val="FF0000">
              <a:alpha val="2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The balance will be level because they are both red.</a:t>
            </a:r>
          </a:p>
        </p:txBody>
      </p:sp>
      <p:sp>
        <p:nvSpPr>
          <p:cNvPr id="18" name="Rounded Rectangular Callout 17"/>
          <p:cNvSpPr/>
          <p:nvPr/>
        </p:nvSpPr>
        <p:spPr>
          <a:xfrm>
            <a:off x="1938641" y="4360353"/>
            <a:ext cx="4383467" cy="898378"/>
          </a:xfrm>
          <a:prstGeom prst="wedgeRoundRectCallout">
            <a:avLst>
              <a:gd name="adj1" fmla="val -57540"/>
              <a:gd name="adj2" fmla="val 7309"/>
              <a:gd name="adj3" fmla="val 16667"/>
            </a:avLst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The apple will go down because it is lighter.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3284201" y="5319451"/>
            <a:ext cx="4344320" cy="868108"/>
          </a:xfrm>
          <a:prstGeom prst="wedgeRoundRectCallout">
            <a:avLst>
              <a:gd name="adj1" fmla="val 55231"/>
              <a:gd name="adj2" fmla="val 14574"/>
              <a:gd name="adj3" fmla="val 16667"/>
            </a:avLst>
          </a:prstGeom>
          <a:solidFill>
            <a:srgbClr val="00B050">
              <a:alpha val="20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The balloon will go up because it is lighter.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79" y="5284744"/>
            <a:ext cx="870937" cy="6360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1795" y="4479639"/>
            <a:ext cx="848117" cy="6194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392" y="3359101"/>
            <a:ext cx="830627" cy="117359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92" y="2477033"/>
            <a:ext cx="733083" cy="103577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0"/>
          <a:stretch/>
        </p:blipFill>
        <p:spPr>
          <a:xfrm>
            <a:off x="4267548" y="1132286"/>
            <a:ext cx="1348409" cy="11049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23" y="1020246"/>
            <a:ext cx="1730502" cy="157095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479" y="2387861"/>
            <a:ext cx="1730502" cy="157095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23" y="3639568"/>
            <a:ext cx="1730502" cy="123139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23" y="4576326"/>
            <a:ext cx="1730502" cy="123139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23" y="5445591"/>
            <a:ext cx="1730502" cy="123139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335" y="1362179"/>
            <a:ext cx="832496" cy="88708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9691" y="2183651"/>
            <a:ext cx="751785" cy="81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53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What object could Jack be thinking of?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Prove it.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How many objects can you think of?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254" y="2397789"/>
            <a:ext cx="2440887" cy="2436466"/>
          </a:xfrm>
          <a:prstGeom prst="rect">
            <a:avLst/>
          </a:prstGeom>
        </p:spPr>
      </p:pic>
      <p:sp>
        <p:nvSpPr>
          <p:cNvPr id="9" name="Rounded Rectangular Callout 8"/>
          <p:cNvSpPr/>
          <p:nvPr/>
        </p:nvSpPr>
        <p:spPr>
          <a:xfrm>
            <a:off x="2411923" y="947406"/>
            <a:ext cx="3205773" cy="2344929"/>
          </a:xfrm>
          <a:prstGeom prst="wedgeRoundRectCallout">
            <a:avLst>
              <a:gd name="adj1" fmla="val 57926"/>
              <a:gd name="adj2" fmla="val 63664"/>
              <a:gd name="adj3" fmla="val 16667"/>
            </a:avLst>
          </a:prstGeom>
          <a:solidFill>
            <a:srgbClr val="0070C0">
              <a:alpha val="20000"/>
            </a:srgbClr>
          </a:solidFill>
          <a:ln w="28575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I’m thinking of an object. It is heavier than a pencil, but lighter than a dictionary.</a:t>
            </a:r>
          </a:p>
        </p:txBody>
      </p:sp>
    </p:spTree>
    <p:extLst>
      <p:ext uri="{BB962C8B-B14F-4D97-AF65-F5344CB8AC3E}">
        <p14:creationId xmlns:p14="http://schemas.microsoft.com/office/powerpoint/2010/main" val="33975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0"/>
          <a:stretch/>
        </p:blipFill>
        <p:spPr>
          <a:xfrm>
            <a:off x="5016751" y="847738"/>
            <a:ext cx="3599596" cy="294976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89551" y="736900"/>
            <a:ext cx="80562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Amir says,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Teddy says,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Who do you agree with?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Explain why.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0"/>
          <a:stretch/>
        </p:blipFill>
        <p:spPr>
          <a:xfrm>
            <a:off x="1543943" y="847738"/>
            <a:ext cx="3599596" cy="294976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Rounded Rectangular Callout 3"/>
          <p:cNvSpPr/>
          <p:nvPr/>
        </p:nvSpPr>
        <p:spPr>
          <a:xfrm>
            <a:off x="3666763" y="3597692"/>
            <a:ext cx="5279068" cy="996730"/>
          </a:xfrm>
          <a:prstGeom prst="wedgeRoundRectCallout">
            <a:avLst>
              <a:gd name="adj1" fmla="val -59460"/>
              <a:gd name="adj2" fmla="val 24862"/>
              <a:gd name="adj3" fmla="val 16667"/>
            </a:avLst>
          </a:prstGeom>
          <a:solidFill>
            <a:srgbClr val="00B050">
              <a:alpha val="20000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Gill Sans MT" panose="020B0502020104020203" pitchFamily="34" charset="0"/>
              </a:rPr>
              <a:t>The apple is heavier than the peach, because it weighs 4 cubes.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3654837" y="4769761"/>
            <a:ext cx="5279068" cy="881462"/>
          </a:xfrm>
          <a:prstGeom prst="wedgeRoundRectCallout">
            <a:avLst>
              <a:gd name="adj1" fmla="val -59460"/>
              <a:gd name="adj2" fmla="val 24862"/>
              <a:gd name="adj3" fmla="val 16667"/>
            </a:avLst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Gill Sans MT" panose="020B0502020104020203" pitchFamily="34" charset="0"/>
              </a:rPr>
              <a:t>The apple and the peach weigh the same.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60812" y="5000442"/>
            <a:ext cx="1068212" cy="78015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60812" y="3758927"/>
            <a:ext cx="1143985" cy="8354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089" y="1760954"/>
            <a:ext cx="1050474" cy="10257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672" y="1686897"/>
            <a:ext cx="1058556" cy="10166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513" y="1546835"/>
            <a:ext cx="1561653" cy="145395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256165" y="587102"/>
            <a:ext cx="9467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 =    </a:t>
            </a:r>
            <a:endParaRPr lang="en-GB" sz="2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1745874" y="641364"/>
            <a:ext cx="426572" cy="3778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2083121" y="641364"/>
            <a:ext cx="426572" cy="3778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2420368" y="641364"/>
            <a:ext cx="426572" cy="37781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2757615" y="641364"/>
            <a:ext cx="426572" cy="3778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7505682" y="1950994"/>
            <a:ext cx="451697" cy="4000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7857797" y="1974636"/>
            <a:ext cx="451697" cy="4000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7505682" y="2242239"/>
            <a:ext cx="451697" cy="40007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7875933" y="2262342"/>
            <a:ext cx="451697" cy="40007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7" t="16239" r="16137" b="16290"/>
          <a:stretch/>
        </p:blipFill>
        <p:spPr>
          <a:xfrm rot="21244202">
            <a:off x="442955" y="389771"/>
            <a:ext cx="997482" cy="92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441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80" y="0"/>
            <a:ext cx="5410124" cy="491131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How many cubes does the teddy bear weigh?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Explain how you know.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206" y="1805174"/>
            <a:ext cx="1145143" cy="161797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3157697" y="2618608"/>
            <a:ext cx="524640" cy="46467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5704944" y="2665030"/>
            <a:ext cx="524640" cy="46467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6101502" y="2693505"/>
            <a:ext cx="524640" cy="46467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6506983" y="2665030"/>
            <a:ext cx="524640" cy="46467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5920439" y="2349624"/>
            <a:ext cx="524640" cy="46467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6316997" y="2358250"/>
            <a:ext cx="524640" cy="46467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21916" r="16834" b="14872"/>
          <a:stretch/>
        </p:blipFill>
        <p:spPr>
          <a:xfrm>
            <a:off x="6182759" y="2037362"/>
            <a:ext cx="524640" cy="46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03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Complete the sentences below: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The ________ is heavier than the </a:t>
            </a:r>
            <a:r>
              <a:rPr lang="en-US" sz="2800" u="sng" dirty="0">
                <a:latin typeface="Gill Sans MT" panose="020B0502020104020203" pitchFamily="34" charset="0"/>
                <a:ea typeface="Bariol" charset="0"/>
                <a:cs typeface="Bariol" charset="0"/>
              </a:rPr>
              <a:t>		</a:t>
            </a:r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 .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The ________ is lighter than the </a:t>
            </a:r>
            <a:r>
              <a:rPr lang="en-US" sz="2800" u="sng" dirty="0">
                <a:latin typeface="Gill Sans MT" panose="020B0502020104020203" pitchFamily="34" charset="0"/>
                <a:ea typeface="Bariol" charset="0"/>
                <a:cs typeface="Bariol" charset="0"/>
              </a:rPr>
              <a:t>			</a:t>
            </a:r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.</a:t>
            </a:r>
          </a:p>
          <a:p>
            <a:endParaRPr lang="en-US" sz="2800" dirty="0">
              <a:latin typeface="Gill Sans MT" panose="020B0502020104020203" pitchFamily="34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The ________ weighs ____ pencils.</a:t>
            </a:r>
          </a:p>
          <a:p>
            <a:endParaRPr lang="en-GB" sz="2800" dirty="0">
              <a:latin typeface="Gill Sans MT" panose="020B0502020104020203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579" y="749341"/>
            <a:ext cx="1058556" cy="10166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874" y="1597818"/>
            <a:ext cx="1640560" cy="18716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798" y="802476"/>
            <a:ext cx="649116" cy="91713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499" y="802476"/>
            <a:ext cx="649116" cy="91713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525" y="802476"/>
            <a:ext cx="649116" cy="91713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226" y="802476"/>
            <a:ext cx="649116" cy="91713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187" y="2113642"/>
            <a:ext cx="649116" cy="9171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888" y="2113642"/>
            <a:ext cx="649116" cy="91713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914" y="2113642"/>
            <a:ext cx="649116" cy="91713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615" y="2113642"/>
            <a:ext cx="649116" cy="91713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641" y="2113642"/>
            <a:ext cx="649116" cy="9171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520434" y="1077526"/>
                <a:ext cx="48575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434" y="1077526"/>
                <a:ext cx="485753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539850" y="2310601"/>
                <a:ext cx="48575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9850" y="2310601"/>
                <a:ext cx="485753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8929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Can you match the clue to the images?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1) My object weighs more than the car.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2) My object is less than 5 cubes.</a:t>
            </a: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3) My object is not the heaviest or the lightest.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0"/>
          <a:stretch/>
        </p:blipFill>
        <p:spPr>
          <a:xfrm>
            <a:off x="190343" y="3614197"/>
            <a:ext cx="3127459" cy="256286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0"/>
          <a:stretch/>
        </p:blipFill>
        <p:spPr>
          <a:xfrm>
            <a:off x="3177685" y="3614197"/>
            <a:ext cx="3127459" cy="256286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0"/>
          <a:stretch/>
        </p:blipFill>
        <p:spPr>
          <a:xfrm>
            <a:off x="6165028" y="3614197"/>
            <a:ext cx="3127459" cy="25628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" y="4441846"/>
            <a:ext cx="1513362" cy="92921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144" y="4309642"/>
            <a:ext cx="844798" cy="11936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767" y="4768409"/>
            <a:ext cx="426577" cy="6026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202" y="4508559"/>
            <a:ext cx="1498828" cy="774139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018" y="4768408"/>
            <a:ext cx="426577" cy="60264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244" y="4441847"/>
            <a:ext cx="426577" cy="60264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495" y="4441846"/>
            <a:ext cx="426577" cy="602647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516" y="4764791"/>
            <a:ext cx="426577" cy="602647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767" y="4764790"/>
            <a:ext cx="426577" cy="60264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665" y="4463466"/>
            <a:ext cx="426577" cy="602647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533" y="4438228"/>
            <a:ext cx="426577" cy="60264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680" y="4721505"/>
            <a:ext cx="426577" cy="602647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356" y="4764790"/>
            <a:ext cx="426577" cy="602647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122" y="4438228"/>
            <a:ext cx="426577" cy="602647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269" y="4721505"/>
            <a:ext cx="426577" cy="6026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54033" y="5715852"/>
            <a:ext cx="415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A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30980" y="5715852"/>
            <a:ext cx="415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B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530704" y="5715852"/>
            <a:ext cx="415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C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310" y="2700903"/>
            <a:ext cx="795175" cy="1123385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311" y="781979"/>
            <a:ext cx="795175" cy="1123385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310" y="1699443"/>
            <a:ext cx="795175" cy="112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428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Look at the balance scales below.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Which statements are true?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The car is heavier than the van.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The van is heavier than the car.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The car is lighter than the van.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The van is lighter than the car.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The car and van weigh the same amount.</a:t>
            </a:r>
          </a:p>
          <a:p>
            <a:endParaRPr lang="en-US" sz="16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Can you make a problem like this for your partner?</a:t>
            </a:r>
          </a:p>
          <a:p>
            <a:endParaRPr lang="en-US" sz="2800" dirty="0">
              <a:latin typeface="Gill Sans MT" panose="020B0502020104020203" pitchFamily="34" charset="0"/>
              <a:ea typeface="Bariol" charset="0"/>
              <a:cs typeface="Bario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0"/>
          <a:stretch/>
        </p:blipFill>
        <p:spPr>
          <a:xfrm>
            <a:off x="1596059" y="1161208"/>
            <a:ext cx="3127459" cy="25628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0"/>
          <a:stretch/>
        </p:blipFill>
        <p:spPr>
          <a:xfrm>
            <a:off x="5347680" y="1161208"/>
            <a:ext cx="3127459" cy="25628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880" y="1988857"/>
            <a:ext cx="1513362" cy="9292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483" y="2315420"/>
            <a:ext cx="426577" cy="60264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901" y="2155767"/>
            <a:ext cx="1304835" cy="67394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793" y="1988857"/>
            <a:ext cx="426577" cy="60264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845" y="2290181"/>
            <a:ext cx="426577" cy="60264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994" y="2227062"/>
            <a:ext cx="426577" cy="60264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571" y="2290180"/>
            <a:ext cx="426577" cy="60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471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Gill Sans MT" panose="020B0502020104020203" pitchFamily="34" charset="0"/>
                <a:ea typeface="Bariol" charset="0"/>
                <a:cs typeface="Bariol" charset="0"/>
              </a:rPr>
              <a:t>Always, Sometimes, Never?</a:t>
            </a: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endParaRPr lang="en-US" dirty="0">
              <a:latin typeface="Gill Sans MT" panose="020B0502020104020203" pitchFamily="34" charset="0"/>
              <a:ea typeface="Bariol" charset="0"/>
              <a:cs typeface="Bariol" charset="0"/>
            </a:endParaRPr>
          </a:p>
          <a:p>
            <a:r>
              <a:rPr lang="en-US" sz="2800" dirty="0">
                <a:latin typeface="Gill Sans MT" panose="020B0502020104020203" pitchFamily="34" charset="0"/>
                <a:ea typeface="Bariol" charset="0"/>
                <a:cs typeface="Bariol" charset="0"/>
              </a:rPr>
              <a:t>Show me.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7371" y="1742947"/>
            <a:ext cx="5489341" cy="1055608"/>
          </a:xfrm>
          <a:prstGeom prst="roundRect">
            <a:avLst/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The tallest container holds the most liquid.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87370" y="3103991"/>
            <a:ext cx="5489341" cy="1055608"/>
          </a:xfrm>
          <a:prstGeom prst="roundRect">
            <a:avLst/>
          </a:prstGeom>
          <a:solidFill>
            <a:srgbClr val="FF0000">
              <a:alpha val="20000"/>
            </a:srgb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Gill Sans MT" panose="020B0502020104020203" pitchFamily="34" charset="0"/>
              </a:rPr>
              <a:t>Identical containers can have a different capacity.</a:t>
            </a:r>
          </a:p>
        </p:txBody>
      </p:sp>
    </p:spTree>
    <p:extLst>
      <p:ext uri="{BB962C8B-B14F-4D97-AF65-F5344CB8AC3E}">
        <p14:creationId xmlns:p14="http://schemas.microsoft.com/office/powerpoint/2010/main" val="83867807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BA110A-F0D6-4815-A530-12842E058620}" vid="{DBCC5AE0-762A-486A-A91B-EF3AE4503DE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6" ma:contentTypeDescription="Create a new document." ma:contentTypeScope="" ma:versionID="2245d72f9f22c961ac9c11b4021a29a4">
  <xsd:schema xmlns:xsd="http://www.w3.org/2001/XMLSchema" xmlns:xs="http://www.w3.org/2001/XMLSchema" xmlns:p="http://schemas.microsoft.com/office/2006/metadata/properties" xmlns:ns3="522d4c35-b548-4432-90ae-af4376e1c4b4" targetNamespace="http://schemas.microsoft.com/office/2006/metadata/properties" ma:root="true" ma:fieldsID="c713bd9f538da43dbf4536b41f920277" ns3:_="">
    <xsd:import namespace="522d4c35-b548-4432-90ae-af4376e1c4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C4A12B6-53FC-4652-B09C-9D089BA126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33C0BC-C241-46AF-963C-CBDED36083B0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522d4c35-b548-4432-90ae-af4376e1c4b4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79A85AF-D0F0-4964-95F2-C3766E3548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3433</TotalTime>
  <Words>595</Words>
  <Application>Microsoft Office PowerPoint</Application>
  <PresentationFormat>A4 Paper (210x297 mm)</PresentationFormat>
  <Paragraphs>229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Gill Sans MT</vt:lpstr>
      <vt:lpstr>Custom Design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Trinity Academy Halifax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Brown</dc:creator>
  <cp:lastModifiedBy>jackie hughes</cp:lastModifiedBy>
  <cp:revision>69</cp:revision>
  <dcterms:created xsi:type="dcterms:W3CDTF">2019-02-04T08:17:32Z</dcterms:created>
  <dcterms:modified xsi:type="dcterms:W3CDTF">2021-07-11T10:54:36Z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