
<file path=[Content_Types].xml><?xml version="1.0" encoding="utf-8"?>
<Types xmlns="http://schemas.openxmlformats.org/package/2006/content-types"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84" y="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e400c7ebf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e400c7ebf4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e400c7ebf4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e400c7ebf4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e400c7ebf4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e400c7ebf4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e400c7ebf4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e400c7ebf4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e400c7ebf4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e400c7ebf4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e400c7ebf4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e400c7ebf4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e400c7ebf4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e400c7ebf4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e400c7eb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e400c7eb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e400c7ebf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e400c7ebf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e400c7ebf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e400c7ebf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e400c7ebf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e400c7ebf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e400c7ebf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e400c7ebf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e400c7ebf4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e400c7ebf4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e400c7ebf4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e400c7ebf4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e400c7ebf4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e400c7ebf4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m4a"/><Relationship Id="rId7" Type="http://schemas.openxmlformats.org/officeDocument/2006/relationships/image" Target="../media/image7.jp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5.m4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8520600" cy="393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06275" y="0"/>
            <a:ext cx="582387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3A390E1-2E8E-4FB3-A14D-5280369B06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8789984-18AF-4206-B957-E65A17B309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26" name="Google Shape;12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452CDB2-BA90-4E44-B76F-9E9626AD36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3" name="Google Shape;13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CCD31FC-F8C0-4BE2-9CBF-EDA3F14986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40" name="Google Shape;140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B9D738B-8BEF-4680-88D0-41BACC5417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47" name="Google Shape;14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AC0265D-F617-41C9-B842-E7FA6EA054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4" name="Google Shape;154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74D3B58-B3D8-4883-A07C-2769098233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61" name="Google Shape;16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925" y="0"/>
            <a:ext cx="566057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187" y="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2019525" y="-828875"/>
            <a:ext cx="5095849" cy="679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66FC037-3C90-41CA-9D9B-5E5386E5CB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8420EF6-06A0-49E9-8056-45B2C5B3D2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48798D6-C8BF-4C5E-A23B-F3C2BB7863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AFD9CF3-0641-48A5-BCA3-6F7AC948DE4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5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A965921-8EB6-4FB5-97D4-4FB023AA38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05" name="Google Shape;10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D78C2CB-E975-44BE-9D0E-B99EE149F8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2" name="Google Shape;11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77DE3CB-D2FF-44CA-AA1E-2CEF9463ED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14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jackie hughes</cp:lastModifiedBy>
  <cp:revision>1</cp:revision>
  <dcterms:modified xsi:type="dcterms:W3CDTF">2021-07-11T09:28:33Z</dcterms:modified>
</cp:coreProperties>
</file>