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67" d="100"/>
          <a:sy n="67" d="100"/>
        </p:scale>
        <p:origin x="1264" y="5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Play again!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Let’s start!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Big Bad Wolf 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we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each 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2 cakes each.</a:t>
            </a: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Click on the cakes to share them.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2 cakes each.</a:t>
            </a: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327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James Paxton</cp:lastModifiedBy>
  <cp:revision>19</cp:revision>
  <dcterms:created xsi:type="dcterms:W3CDTF">2019-11-11T15:31:02Z</dcterms:created>
  <dcterms:modified xsi:type="dcterms:W3CDTF">2020-06-25T09:26:10Z</dcterms:modified>
</cp:coreProperties>
</file>